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1" r:id="rId2"/>
    <p:sldId id="304" r:id="rId3"/>
    <p:sldId id="332" r:id="rId4"/>
    <p:sldId id="333" r:id="rId5"/>
    <p:sldId id="277" r:id="rId6"/>
    <p:sldId id="276" r:id="rId7"/>
    <p:sldId id="336" r:id="rId8"/>
    <p:sldId id="278" r:id="rId9"/>
    <p:sldId id="310" r:id="rId10"/>
    <p:sldId id="334" r:id="rId11"/>
    <p:sldId id="341" r:id="rId12"/>
    <p:sldId id="344" r:id="rId13"/>
    <p:sldId id="345" r:id="rId14"/>
    <p:sldId id="342" r:id="rId15"/>
    <p:sldId id="348" r:id="rId16"/>
    <p:sldId id="267" r:id="rId17"/>
    <p:sldId id="268" r:id="rId18"/>
    <p:sldId id="269" r:id="rId19"/>
    <p:sldId id="346" r:id="rId20"/>
    <p:sldId id="271" r:id="rId21"/>
    <p:sldId id="273" r:id="rId22"/>
    <p:sldId id="272" r:id="rId23"/>
    <p:sldId id="274" r:id="rId24"/>
    <p:sldId id="343" r:id="rId25"/>
    <p:sldId id="32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7CD388-0A9D-4DF0-9322-20D74ADEF550}" v="177" dt="2023-11-02T18:35:56.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showGuides="1">
      <p:cViewPr varScale="1">
        <p:scale>
          <a:sx n="61" d="100"/>
          <a:sy n="61" d="100"/>
        </p:scale>
        <p:origin x="102"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5A2804-D074-47BB-8449-A81E79E0B03D}" type="doc">
      <dgm:prSet loTypeId="urn:microsoft.com/office/officeart/2009/3/layout/RandomtoResultProcess" loCatId="process" qsTypeId="urn:microsoft.com/office/officeart/2005/8/quickstyle/simple1" qsCatId="simple" csTypeId="urn:microsoft.com/office/officeart/2005/8/colors/colorful2" csCatId="colorful" phldr="1"/>
      <dgm:spPr/>
      <dgm:t>
        <a:bodyPr/>
        <a:lstStyle/>
        <a:p>
          <a:endParaRPr lang="en-CA"/>
        </a:p>
      </dgm:t>
    </dgm:pt>
    <dgm:pt modelId="{4ED4134F-1322-4B81-B55F-F7B4BFD3EAF2}">
      <dgm:prSet phldrT="[Text]"/>
      <dgm:spPr/>
      <dgm:t>
        <a:bodyPr/>
        <a:lstStyle/>
        <a:p>
          <a:r>
            <a:rPr lang="en-CA" dirty="0"/>
            <a:t>Sample data</a:t>
          </a:r>
        </a:p>
      </dgm:t>
    </dgm:pt>
    <dgm:pt modelId="{2C18A6E8-3E6D-481D-9FD8-085066EB6E08}" type="parTrans" cxnId="{6FF5AF1B-C942-4620-9A76-4C49A9BCED51}">
      <dgm:prSet/>
      <dgm:spPr/>
      <dgm:t>
        <a:bodyPr/>
        <a:lstStyle/>
        <a:p>
          <a:endParaRPr lang="en-CA"/>
        </a:p>
      </dgm:t>
    </dgm:pt>
    <dgm:pt modelId="{E3902980-936B-404C-AAAF-C8FFE47B5936}" type="sibTrans" cxnId="{6FF5AF1B-C942-4620-9A76-4C49A9BCED51}">
      <dgm:prSet/>
      <dgm:spPr/>
      <dgm:t>
        <a:bodyPr/>
        <a:lstStyle/>
        <a:p>
          <a:endParaRPr lang="en-CA"/>
        </a:p>
      </dgm:t>
    </dgm:pt>
    <dgm:pt modelId="{0B259492-0E15-41C2-A748-5AC165DB2205}">
      <dgm:prSet phldrT="[Text]"/>
      <dgm:spPr/>
      <dgm:t>
        <a:bodyPr/>
        <a:lstStyle/>
        <a:p>
          <a:r>
            <a:rPr lang="en-CA" dirty="0"/>
            <a:t>Training Examples</a:t>
          </a:r>
        </a:p>
      </dgm:t>
    </dgm:pt>
    <dgm:pt modelId="{2AF3B668-4E4D-480E-890D-7318E28CB08E}" type="parTrans" cxnId="{141FA5F5-BB72-4380-99FD-ACB8BB302E94}">
      <dgm:prSet/>
      <dgm:spPr/>
      <dgm:t>
        <a:bodyPr/>
        <a:lstStyle/>
        <a:p>
          <a:endParaRPr lang="en-CA"/>
        </a:p>
      </dgm:t>
    </dgm:pt>
    <dgm:pt modelId="{46301098-51B0-454A-A519-2834C4EBE65B}" type="sibTrans" cxnId="{141FA5F5-BB72-4380-99FD-ACB8BB302E94}">
      <dgm:prSet/>
      <dgm:spPr/>
      <dgm:t>
        <a:bodyPr/>
        <a:lstStyle/>
        <a:p>
          <a:endParaRPr lang="en-CA"/>
        </a:p>
      </dgm:t>
    </dgm:pt>
    <dgm:pt modelId="{1C0EA1F4-E4C2-4E8A-96E8-4DB05136AD4B}">
      <dgm:prSet phldrT="[Text]"/>
      <dgm:spPr/>
      <dgm:t>
        <a:bodyPr/>
        <a:lstStyle/>
        <a:p>
          <a:r>
            <a:rPr lang="en-CA" dirty="0"/>
            <a:t>Large Language Model</a:t>
          </a:r>
        </a:p>
      </dgm:t>
    </dgm:pt>
    <dgm:pt modelId="{C740CCCF-054C-4F7F-8EB1-E3D68AAD9D28}" type="parTrans" cxnId="{6CDEFF26-B01F-4427-98BD-712D2F7F6673}">
      <dgm:prSet/>
      <dgm:spPr/>
      <dgm:t>
        <a:bodyPr/>
        <a:lstStyle/>
        <a:p>
          <a:endParaRPr lang="en-CA"/>
        </a:p>
      </dgm:t>
    </dgm:pt>
    <dgm:pt modelId="{0C6519A8-22DC-4168-86F1-E5B9F3407552}" type="sibTrans" cxnId="{6CDEFF26-B01F-4427-98BD-712D2F7F6673}">
      <dgm:prSet/>
      <dgm:spPr/>
      <dgm:t>
        <a:bodyPr/>
        <a:lstStyle/>
        <a:p>
          <a:endParaRPr lang="en-CA"/>
        </a:p>
      </dgm:t>
    </dgm:pt>
    <dgm:pt modelId="{AE4FF639-77BB-4831-8B21-CEFACBFAB5A5}">
      <dgm:prSet phldrT="[Text]"/>
      <dgm:spPr/>
      <dgm:t>
        <a:bodyPr/>
        <a:lstStyle/>
        <a:p>
          <a:r>
            <a:rPr lang="en-CA" dirty="0"/>
            <a:t>Predictive Outputs</a:t>
          </a:r>
        </a:p>
      </dgm:t>
    </dgm:pt>
    <dgm:pt modelId="{80EA802E-3DC3-4F96-816B-8DFF56D17DFE}" type="parTrans" cxnId="{E6461877-147C-4109-B425-FC4A45873BEF}">
      <dgm:prSet/>
      <dgm:spPr/>
      <dgm:t>
        <a:bodyPr/>
        <a:lstStyle/>
        <a:p>
          <a:endParaRPr lang="en-CA"/>
        </a:p>
      </dgm:t>
    </dgm:pt>
    <dgm:pt modelId="{C12622C4-E8BD-4D6C-B2E6-243D9BC19A4A}" type="sibTrans" cxnId="{E6461877-147C-4109-B425-FC4A45873BEF}">
      <dgm:prSet/>
      <dgm:spPr/>
      <dgm:t>
        <a:bodyPr/>
        <a:lstStyle/>
        <a:p>
          <a:endParaRPr lang="en-CA"/>
        </a:p>
      </dgm:t>
    </dgm:pt>
    <dgm:pt modelId="{4AE745B6-3BED-4C6C-AE76-447CE5385B31}" type="pres">
      <dgm:prSet presAssocID="{3F5A2804-D074-47BB-8449-A81E79E0B03D}" presName="Name0" presStyleCnt="0">
        <dgm:presLayoutVars>
          <dgm:dir/>
          <dgm:animOne val="branch"/>
          <dgm:animLvl val="lvl"/>
        </dgm:presLayoutVars>
      </dgm:prSet>
      <dgm:spPr/>
    </dgm:pt>
    <dgm:pt modelId="{CA6AE0A1-74CB-455C-8C6A-EE012C535E3B}" type="pres">
      <dgm:prSet presAssocID="{4ED4134F-1322-4B81-B55F-F7B4BFD3EAF2}" presName="chaos" presStyleCnt="0"/>
      <dgm:spPr/>
    </dgm:pt>
    <dgm:pt modelId="{D4D252D7-D696-4EE0-A1B1-5BCDE1186F87}" type="pres">
      <dgm:prSet presAssocID="{4ED4134F-1322-4B81-B55F-F7B4BFD3EAF2}" presName="parTx1" presStyleLbl="revTx" presStyleIdx="0" presStyleCnt="3"/>
      <dgm:spPr/>
    </dgm:pt>
    <dgm:pt modelId="{4DEDDE18-4E91-4E7E-B739-24C53A7A549A}" type="pres">
      <dgm:prSet presAssocID="{4ED4134F-1322-4B81-B55F-F7B4BFD3EAF2}" presName="desTx1" presStyleLbl="revTx" presStyleIdx="1" presStyleCnt="3">
        <dgm:presLayoutVars>
          <dgm:bulletEnabled val="1"/>
        </dgm:presLayoutVars>
      </dgm:prSet>
      <dgm:spPr/>
    </dgm:pt>
    <dgm:pt modelId="{D60E2F50-FD89-4EA1-84A8-B0F0E8F9149B}" type="pres">
      <dgm:prSet presAssocID="{4ED4134F-1322-4B81-B55F-F7B4BFD3EAF2}" presName="c1" presStyleLbl="node1" presStyleIdx="0" presStyleCnt="19"/>
      <dgm:spPr/>
    </dgm:pt>
    <dgm:pt modelId="{4A76967C-9BF0-4615-AD83-C70FC76EE0AF}" type="pres">
      <dgm:prSet presAssocID="{4ED4134F-1322-4B81-B55F-F7B4BFD3EAF2}" presName="c2" presStyleLbl="node1" presStyleIdx="1" presStyleCnt="19"/>
      <dgm:spPr/>
    </dgm:pt>
    <dgm:pt modelId="{B37FC5C4-B9BD-430A-AA8B-B4B847D2B55F}" type="pres">
      <dgm:prSet presAssocID="{4ED4134F-1322-4B81-B55F-F7B4BFD3EAF2}" presName="c3" presStyleLbl="node1" presStyleIdx="2" presStyleCnt="19"/>
      <dgm:spPr/>
    </dgm:pt>
    <dgm:pt modelId="{C1313048-9A3E-4580-BC97-21BB25F9E6E9}" type="pres">
      <dgm:prSet presAssocID="{4ED4134F-1322-4B81-B55F-F7B4BFD3EAF2}" presName="c4" presStyleLbl="node1" presStyleIdx="3" presStyleCnt="19"/>
      <dgm:spPr/>
    </dgm:pt>
    <dgm:pt modelId="{284F80C7-21FB-45FD-8814-30ECED77B729}" type="pres">
      <dgm:prSet presAssocID="{4ED4134F-1322-4B81-B55F-F7B4BFD3EAF2}" presName="c5" presStyleLbl="node1" presStyleIdx="4" presStyleCnt="19"/>
      <dgm:spPr/>
    </dgm:pt>
    <dgm:pt modelId="{1E0FCDA0-6A60-4767-9747-D63E3361F20E}" type="pres">
      <dgm:prSet presAssocID="{4ED4134F-1322-4B81-B55F-F7B4BFD3EAF2}" presName="c6" presStyleLbl="node1" presStyleIdx="5" presStyleCnt="19"/>
      <dgm:spPr/>
    </dgm:pt>
    <dgm:pt modelId="{6CD44A6C-6E23-4DAC-A81C-8408B79D80F4}" type="pres">
      <dgm:prSet presAssocID="{4ED4134F-1322-4B81-B55F-F7B4BFD3EAF2}" presName="c7" presStyleLbl="node1" presStyleIdx="6" presStyleCnt="19"/>
      <dgm:spPr/>
    </dgm:pt>
    <dgm:pt modelId="{0F4D1BCE-C89A-4016-9270-5F58CA6EDFFF}" type="pres">
      <dgm:prSet presAssocID="{4ED4134F-1322-4B81-B55F-F7B4BFD3EAF2}" presName="c8" presStyleLbl="node1" presStyleIdx="7" presStyleCnt="19"/>
      <dgm:spPr/>
    </dgm:pt>
    <dgm:pt modelId="{EA49D0B0-012B-41A5-9053-57F84A47E0DE}" type="pres">
      <dgm:prSet presAssocID="{4ED4134F-1322-4B81-B55F-F7B4BFD3EAF2}" presName="c9" presStyleLbl="node1" presStyleIdx="8" presStyleCnt="19"/>
      <dgm:spPr/>
    </dgm:pt>
    <dgm:pt modelId="{5268AD50-8632-430A-A35D-4CFF025FBD01}" type="pres">
      <dgm:prSet presAssocID="{4ED4134F-1322-4B81-B55F-F7B4BFD3EAF2}" presName="c10" presStyleLbl="node1" presStyleIdx="9" presStyleCnt="19"/>
      <dgm:spPr/>
    </dgm:pt>
    <dgm:pt modelId="{9C550136-0C45-47D8-8BCC-4BDE3CBF866E}" type="pres">
      <dgm:prSet presAssocID="{4ED4134F-1322-4B81-B55F-F7B4BFD3EAF2}" presName="c11" presStyleLbl="node1" presStyleIdx="10" presStyleCnt="19"/>
      <dgm:spPr/>
    </dgm:pt>
    <dgm:pt modelId="{FCA3B7D3-6BB4-410E-8854-52F8D6CA158C}" type="pres">
      <dgm:prSet presAssocID="{4ED4134F-1322-4B81-B55F-F7B4BFD3EAF2}" presName="c12" presStyleLbl="node1" presStyleIdx="11" presStyleCnt="19"/>
      <dgm:spPr/>
    </dgm:pt>
    <dgm:pt modelId="{DF96D0E2-8951-4C30-A8B5-E4D6F5D37C20}" type="pres">
      <dgm:prSet presAssocID="{4ED4134F-1322-4B81-B55F-F7B4BFD3EAF2}" presName="c13" presStyleLbl="node1" presStyleIdx="12" presStyleCnt="19"/>
      <dgm:spPr/>
    </dgm:pt>
    <dgm:pt modelId="{EB541C42-A0CA-4BE8-8F27-134A669EB13F}" type="pres">
      <dgm:prSet presAssocID="{4ED4134F-1322-4B81-B55F-F7B4BFD3EAF2}" presName="c14" presStyleLbl="node1" presStyleIdx="13" presStyleCnt="19"/>
      <dgm:spPr/>
    </dgm:pt>
    <dgm:pt modelId="{EEA0B2C6-2464-4788-B068-FE33B06434D6}" type="pres">
      <dgm:prSet presAssocID="{4ED4134F-1322-4B81-B55F-F7B4BFD3EAF2}" presName="c15" presStyleLbl="node1" presStyleIdx="14" presStyleCnt="19"/>
      <dgm:spPr/>
    </dgm:pt>
    <dgm:pt modelId="{AA0D1D09-BEC1-47B8-A2C2-7C1A1B7C148D}" type="pres">
      <dgm:prSet presAssocID="{4ED4134F-1322-4B81-B55F-F7B4BFD3EAF2}" presName="c16" presStyleLbl="node1" presStyleIdx="15" presStyleCnt="19"/>
      <dgm:spPr/>
    </dgm:pt>
    <dgm:pt modelId="{E0EBC5B8-A6A8-46CC-B386-B5128DD6FDA6}" type="pres">
      <dgm:prSet presAssocID="{4ED4134F-1322-4B81-B55F-F7B4BFD3EAF2}" presName="c17" presStyleLbl="node1" presStyleIdx="16" presStyleCnt="19"/>
      <dgm:spPr/>
    </dgm:pt>
    <dgm:pt modelId="{67C0884A-677B-44CD-9C76-DCD0E192E6BF}" type="pres">
      <dgm:prSet presAssocID="{4ED4134F-1322-4B81-B55F-F7B4BFD3EAF2}" presName="c18" presStyleLbl="node1" presStyleIdx="17" presStyleCnt="19"/>
      <dgm:spPr/>
    </dgm:pt>
    <dgm:pt modelId="{FB20B7AE-A05F-4110-BCFD-8B3038F4A2C8}" type="pres">
      <dgm:prSet presAssocID="{E3902980-936B-404C-AAAF-C8FFE47B5936}" presName="chevronComposite1" presStyleCnt="0"/>
      <dgm:spPr/>
    </dgm:pt>
    <dgm:pt modelId="{A306CD49-4AAD-45F3-A25C-05B4A615C28A}" type="pres">
      <dgm:prSet presAssocID="{E3902980-936B-404C-AAAF-C8FFE47B5936}" presName="chevron1" presStyleLbl="sibTrans2D1" presStyleIdx="0" presStyleCnt="2"/>
      <dgm:spPr/>
    </dgm:pt>
    <dgm:pt modelId="{4CE5C965-E850-4741-B1A2-EE39671E8A17}" type="pres">
      <dgm:prSet presAssocID="{E3902980-936B-404C-AAAF-C8FFE47B5936}" presName="spChevron1" presStyleCnt="0"/>
      <dgm:spPr/>
    </dgm:pt>
    <dgm:pt modelId="{45C24A74-8F6B-4380-95FC-A6BB023A53D7}" type="pres">
      <dgm:prSet presAssocID="{E3902980-936B-404C-AAAF-C8FFE47B5936}" presName="overlap" presStyleCnt="0"/>
      <dgm:spPr/>
    </dgm:pt>
    <dgm:pt modelId="{0A83B97D-1E74-4887-B8A1-50200D57F107}" type="pres">
      <dgm:prSet presAssocID="{E3902980-936B-404C-AAAF-C8FFE47B5936}" presName="chevronComposite2" presStyleCnt="0"/>
      <dgm:spPr/>
    </dgm:pt>
    <dgm:pt modelId="{44CAE6CA-72A9-4BED-A660-743B88154314}" type="pres">
      <dgm:prSet presAssocID="{E3902980-936B-404C-AAAF-C8FFE47B5936}" presName="chevron2" presStyleLbl="sibTrans2D1" presStyleIdx="1" presStyleCnt="2"/>
      <dgm:spPr/>
    </dgm:pt>
    <dgm:pt modelId="{50FF5CF4-9045-4CBD-9763-4DD2F105E849}" type="pres">
      <dgm:prSet presAssocID="{E3902980-936B-404C-AAAF-C8FFE47B5936}" presName="spChevron2" presStyleCnt="0"/>
      <dgm:spPr/>
    </dgm:pt>
    <dgm:pt modelId="{8DC41DC3-C23C-4E3D-8C3F-A3523F71114F}" type="pres">
      <dgm:prSet presAssocID="{1C0EA1F4-E4C2-4E8A-96E8-4DB05136AD4B}" presName="last" presStyleCnt="0"/>
      <dgm:spPr/>
    </dgm:pt>
    <dgm:pt modelId="{D79891FB-7E3F-466F-9B43-0AF2F5A03015}" type="pres">
      <dgm:prSet presAssocID="{1C0EA1F4-E4C2-4E8A-96E8-4DB05136AD4B}" presName="circleTx" presStyleLbl="node1" presStyleIdx="18" presStyleCnt="19"/>
      <dgm:spPr/>
    </dgm:pt>
    <dgm:pt modelId="{DEA20AFB-CFF4-4B26-B2A2-6BCCE4C4E536}" type="pres">
      <dgm:prSet presAssocID="{1C0EA1F4-E4C2-4E8A-96E8-4DB05136AD4B}" presName="desTxN" presStyleLbl="revTx" presStyleIdx="2" presStyleCnt="3">
        <dgm:presLayoutVars>
          <dgm:bulletEnabled val="1"/>
        </dgm:presLayoutVars>
      </dgm:prSet>
      <dgm:spPr/>
    </dgm:pt>
    <dgm:pt modelId="{D695D25A-D5CB-44DC-9A84-76DDAE7FEE20}" type="pres">
      <dgm:prSet presAssocID="{1C0EA1F4-E4C2-4E8A-96E8-4DB05136AD4B}" presName="spN" presStyleCnt="0"/>
      <dgm:spPr/>
    </dgm:pt>
  </dgm:ptLst>
  <dgm:cxnLst>
    <dgm:cxn modelId="{6FF5AF1B-C942-4620-9A76-4C49A9BCED51}" srcId="{3F5A2804-D074-47BB-8449-A81E79E0B03D}" destId="{4ED4134F-1322-4B81-B55F-F7B4BFD3EAF2}" srcOrd="0" destOrd="0" parTransId="{2C18A6E8-3E6D-481D-9FD8-085066EB6E08}" sibTransId="{E3902980-936B-404C-AAAF-C8FFE47B5936}"/>
    <dgm:cxn modelId="{6CDEFF26-B01F-4427-98BD-712D2F7F6673}" srcId="{3F5A2804-D074-47BB-8449-A81E79E0B03D}" destId="{1C0EA1F4-E4C2-4E8A-96E8-4DB05136AD4B}" srcOrd="1" destOrd="0" parTransId="{C740CCCF-054C-4F7F-8EB1-E3D68AAD9D28}" sibTransId="{0C6519A8-22DC-4168-86F1-E5B9F3407552}"/>
    <dgm:cxn modelId="{36C82F3B-91DD-40C5-8006-FCDA0CA80040}" type="presOf" srcId="{4ED4134F-1322-4B81-B55F-F7B4BFD3EAF2}" destId="{D4D252D7-D696-4EE0-A1B1-5BCDE1186F87}" srcOrd="0" destOrd="0" presId="urn:microsoft.com/office/officeart/2009/3/layout/RandomtoResultProcess"/>
    <dgm:cxn modelId="{E6461877-147C-4109-B425-FC4A45873BEF}" srcId="{1C0EA1F4-E4C2-4E8A-96E8-4DB05136AD4B}" destId="{AE4FF639-77BB-4831-8B21-CEFACBFAB5A5}" srcOrd="0" destOrd="0" parTransId="{80EA802E-3DC3-4F96-816B-8DFF56D17DFE}" sibTransId="{C12622C4-E8BD-4D6C-B2E6-243D9BC19A4A}"/>
    <dgm:cxn modelId="{3098FE7A-5611-4538-A043-EEBCE96AD4F1}" type="presOf" srcId="{0B259492-0E15-41C2-A748-5AC165DB2205}" destId="{4DEDDE18-4E91-4E7E-B739-24C53A7A549A}" srcOrd="0" destOrd="0" presId="urn:microsoft.com/office/officeart/2009/3/layout/RandomtoResultProcess"/>
    <dgm:cxn modelId="{31DBFF85-E5CA-4F05-9883-3531AADCAD2E}" type="presOf" srcId="{AE4FF639-77BB-4831-8B21-CEFACBFAB5A5}" destId="{DEA20AFB-CFF4-4B26-B2A2-6BCCE4C4E536}" srcOrd="0" destOrd="0" presId="urn:microsoft.com/office/officeart/2009/3/layout/RandomtoResultProcess"/>
    <dgm:cxn modelId="{0C11949E-E610-4F98-BE5E-8CA6BF2DD278}" type="presOf" srcId="{1C0EA1F4-E4C2-4E8A-96E8-4DB05136AD4B}" destId="{D79891FB-7E3F-466F-9B43-0AF2F5A03015}" srcOrd="0" destOrd="0" presId="urn:microsoft.com/office/officeart/2009/3/layout/RandomtoResultProcess"/>
    <dgm:cxn modelId="{4D4D17B0-8B50-4EFE-8E1B-714303C74468}" type="presOf" srcId="{3F5A2804-D074-47BB-8449-A81E79E0B03D}" destId="{4AE745B6-3BED-4C6C-AE76-447CE5385B31}" srcOrd="0" destOrd="0" presId="urn:microsoft.com/office/officeart/2009/3/layout/RandomtoResultProcess"/>
    <dgm:cxn modelId="{141FA5F5-BB72-4380-99FD-ACB8BB302E94}" srcId="{4ED4134F-1322-4B81-B55F-F7B4BFD3EAF2}" destId="{0B259492-0E15-41C2-A748-5AC165DB2205}" srcOrd="0" destOrd="0" parTransId="{2AF3B668-4E4D-480E-890D-7318E28CB08E}" sibTransId="{46301098-51B0-454A-A519-2834C4EBE65B}"/>
    <dgm:cxn modelId="{54785301-7F96-4B64-8727-14909EA5734C}" type="presParOf" srcId="{4AE745B6-3BED-4C6C-AE76-447CE5385B31}" destId="{CA6AE0A1-74CB-455C-8C6A-EE012C535E3B}" srcOrd="0" destOrd="0" presId="urn:microsoft.com/office/officeart/2009/3/layout/RandomtoResultProcess"/>
    <dgm:cxn modelId="{4EEC5312-823D-45CB-B794-A4D933856FBF}" type="presParOf" srcId="{CA6AE0A1-74CB-455C-8C6A-EE012C535E3B}" destId="{D4D252D7-D696-4EE0-A1B1-5BCDE1186F87}" srcOrd="0" destOrd="0" presId="urn:microsoft.com/office/officeart/2009/3/layout/RandomtoResultProcess"/>
    <dgm:cxn modelId="{2BB6BC4F-03CD-4EFA-A097-2074BA1EE139}" type="presParOf" srcId="{CA6AE0A1-74CB-455C-8C6A-EE012C535E3B}" destId="{4DEDDE18-4E91-4E7E-B739-24C53A7A549A}" srcOrd="1" destOrd="0" presId="urn:microsoft.com/office/officeart/2009/3/layout/RandomtoResultProcess"/>
    <dgm:cxn modelId="{35BB5142-083A-4F31-ABC0-F7EE7D59AECD}" type="presParOf" srcId="{CA6AE0A1-74CB-455C-8C6A-EE012C535E3B}" destId="{D60E2F50-FD89-4EA1-84A8-B0F0E8F9149B}" srcOrd="2" destOrd="0" presId="urn:microsoft.com/office/officeart/2009/3/layout/RandomtoResultProcess"/>
    <dgm:cxn modelId="{F03E2915-B6A8-4EA5-9D07-56C04A2B09A5}" type="presParOf" srcId="{CA6AE0A1-74CB-455C-8C6A-EE012C535E3B}" destId="{4A76967C-9BF0-4615-AD83-C70FC76EE0AF}" srcOrd="3" destOrd="0" presId="urn:microsoft.com/office/officeart/2009/3/layout/RandomtoResultProcess"/>
    <dgm:cxn modelId="{4EE96F84-B736-4BE9-9832-EF0C810CDE13}" type="presParOf" srcId="{CA6AE0A1-74CB-455C-8C6A-EE012C535E3B}" destId="{B37FC5C4-B9BD-430A-AA8B-B4B847D2B55F}" srcOrd="4" destOrd="0" presId="urn:microsoft.com/office/officeart/2009/3/layout/RandomtoResultProcess"/>
    <dgm:cxn modelId="{9DD45C10-8871-481A-9EBB-7E120CF19F5D}" type="presParOf" srcId="{CA6AE0A1-74CB-455C-8C6A-EE012C535E3B}" destId="{C1313048-9A3E-4580-BC97-21BB25F9E6E9}" srcOrd="5" destOrd="0" presId="urn:microsoft.com/office/officeart/2009/3/layout/RandomtoResultProcess"/>
    <dgm:cxn modelId="{5DA7ADFE-88A0-49ED-A0E7-5A596A4D8FCF}" type="presParOf" srcId="{CA6AE0A1-74CB-455C-8C6A-EE012C535E3B}" destId="{284F80C7-21FB-45FD-8814-30ECED77B729}" srcOrd="6" destOrd="0" presId="urn:microsoft.com/office/officeart/2009/3/layout/RandomtoResultProcess"/>
    <dgm:cxn modelId="{CAC052AC-A05D-4BC6-994B-2F252DA97C5E}" type="presParOf" srcId="{CA6AE0A1-74CB-455C-8C6A-EE012C535E3B}" destId="{1E0FCDA0-6A60-4767-9747-D63E3361F20E}" srcOrd="7" destOrd="0" presId="urn:microsoft.com/office/officeart/2009/3/layout/RandomtoResultProcess"/>
    <dgm:cxn modelId="{F3F23625-C345-41A4-83F5-87B615566A07}" type="presParOf" srcId="{CA6AE0A1-74CB-455C-8C6A-EE012C535E3B}" destId="{6CD44A6C-6E23-4DAC-A81C-8408B79D80F4}" srcOrd="8" destOrd="0" presId="urn:microsoft.com/office/officeart/2009/3/layout/RandomtoResultProcess"/>
    <dgm:cxn modelId="{C999E059-04CF-4938-9659-35BE14C3AA3B}" type="presParOf" srcId="{CA6AE0A1-74CB-455C-8C6A-EE012C535E3B}" destId="{0F4D1BCE-C89A-4016-9270-5F58CA6EDFFF}" srcOrd="9" destOrd="0" presId="urn:microsoft.com/office/officeart/2009/3/layout/RandomtoResultProcess"/>
    <dgm:cxn modelId="{861DF48A-9DEC-4DD2-A260-2F87BCDE3100}" type="presParOf" srcId="{CA6AE0A1-74CB-455C-8C6A-EE012C535E3B}" destId="{EA49D0B0-012B-41A5-9053-57F84A47E0DE}" srcOrd="10" destOrd="0" presId="urn:microsoft.com/office/officeart/2009/3/layout/RandomtoResultProcess"/>
    <dgm:cxn modelId="{B727E33A-7A31-4F34-9057-28F9D2403653}" type="presParOf" srcId="{CA6AE0A1-74CB-455C-8C6A-EE012C535E3B}" destId="{5268AD50-8632-430A-A35D-4CFF025FBD01}" srcOrd="11" destOrd="0" presId="urn:microsoft.com/office/officeart/2009/3/layout/RandomtoResultProcess"/>
    <dgm:cxn modelId="{6914A6C4-0A60-4F3B-91E0-37EDCB3843F1}" type="presParOf" srcId="{CA6AE0A1-74CB-455C-8C6A-EE012C535E3B}" destId="{9C550136-0C45-47D8-8BCC-4BDE3CBF866E}" srcOrd="12" destOrd="0" presId="urn:microsoft.com/office/officeart/2009/3/layout/RandomtoResultProcess"/>
    <dgm:cxn modelId="{2F84F61A-BA16-4A66-B534-7BEA63CF2C82}" type="presParOf" srcId="{CA6AE0A1-74CB-455C-8C6A-EE012C535E3B}" destId="{FCA3B7D3-6BB4-410E-8854-52F8D6CA158C}" srcOrd="13" destOrd="0" presId="urn:microsoft.com/office/officeart/2009/3/layout/RandomtoResultProcess"/>
    <dgm:cxn modelId="{8AC0162A-8D03-4B0A-A32B-4D4D19289E1C}" type="presParOf" srcId="{CA6AE0A1-74CB-455C-8C6A-EE012C535E3B}" destId="{DF96D0E2-8951-4C30-A8B5-E4D6F5D37C20}" srcOrd="14" destOrd="0" presId="urn:microsoft.com/office/officeart/2009/3/layout/RandomtoResultProcess"/>
    <dgm:cxn modelId="{C6700BD6-C565-4BAA-B757-EB7076687A54}" type="presParOf" srcId="{CA6AE0A1-74CB-455C-8C6A-EE012C535E3B}" destId="{EB541C42-A0CA-4BE8-8F27-134A669EB13F}" srcOrd="15" destOrd="0" presId="urn:microsoft.com/office/officeart/2009/3/layout/RandomtoResultProcess"/>
    <dgm:cxn modelId="{81654E9A-18DB-4857-AAB0-DA4C88E59F69}" type="presParOf" srcId="{CA6AE0A1-74CB-455C-8C6A-EE012C535E3B}" destId="{EEA0B2C6-2464-4788-B068-FE33B06434D6}" srcOrd="16" destOrd="0" presId="urn:microsoft.com/office/officeart/2009/3/layout/RandomtoResultProcess"/>
    <dgm:cxn modelId="{098122C2-342F-4DAB-A84D-2BB989DA13F4}" type="presParOf" srcId="{CA6AE0A1-74CB-455C-8C6A-EE012C535E3B}" destId="{AA0D1D09-BEC1-47B8-A2C2-7C1A1B7C148D}" srcOrd="17" destOrd="0" presId="urn:microsoft.com/office/officeart/2009/3/layout/RandomtoResultProcess"/>
    <dgm:cxn modelId="{60430774-2F72-4A0E-922B-475E9F7E4558}" type="presParOf" srcId="{CA6AE0A1-74CB-455C-8C6A-EE012C535E3B}" destId="{E0EBC5B8-A6A8-46CC-B386-B5128DD6FDA6}" srcOrd="18" destOrd="0" presId="urn:microsoft.com/office/officeart/2009/3/layout/RandomtoResultProcess"/>
    <dgm:cxn modelId="{98F5C774-B99F-43B8-8DDB-E733D579305D}" type="presParOf" srcId="{CA6AE0A1-74CB-455C-8C6A-EE012C535E3B}" destId="{67C0884A-677B-44CD-9C76-DCD0E192E6BF}" srcOrd="19" destOrd="0" presId="urn:microsoft.com/office/officeart/2009/3/layout/RandomtoResultProcess"/>
    <dgm:cxn modelId="{907A5E7A-77EF-4286-9669-C1CC37B99C96}" type="presParOf" srcId="{4AE745B6-3BED-4C6C-AE76-447CE5385B31}" destId="{FB20B7AE-A05F-4110-BCFD-8B3038F4A2C8}" srcOrd="1" destOrd="0" presId="urn:microsoft.com/office/officeart/2009/3/layout/RandomtoResultProcess"/>
    <dgm:cxn modelId="{D8FFD0F2-4C73-4A50-9448-0DD211A669E5}" type="presParOf" srcId="{FB20B7AE-A05F-4110-BCFD-8B3038F4A2C8}" destId="{A306CD49-4AAD-45F3-A25C-05B4A615C28A}" srcOrd="0" destOrd="0" presId="urn:microsoft.com/office/officeart/2009/3/layout/RandomtoResultProcess"/>
    <dgm:cxn modelId="{23CEE836-8C0E-4DB5-BE4E-F89A9F8AD719}" type="presParOf" srcId="{FB20B7AE-A05F-4110-BCFD-8B3038F4A2C8}" destId="{4CE5C965-E850-4741-B1A2-EE39671E8A17}" srcOrd="1" destOrd="0" presId="urn:microsoft.com/office/officeart/2009/3/layout/RandomtoResultProcess"/>
    <dgm:cxn modelId="{0726DD0F-9A19-407D-808C-AAF2D18705D4}" type="presParOf" srcId="{4AE745B6-3BED-4C6C-AE76-447CE5385B31}" destId="{45C24A74-8F6B-4380-95FC-A6BB023A53D7}" srcOrd="2" destOrd="0" presId="urn:microsoft.com/office/officeart/2009/3/layout/RandomtoResultProcess"/>
    <dgm:cxn modelId="{A3DD3B05-A400-4CAA-BC6F-2BA7892BD56C}" type="presParOf" srcId="{4AE745B6-3BED-4C6C-AE76-447CE5385B31}" destId="{0A83B97D-1E74-4887-B8A1-50200D57F107}" srcOrd="3" destOrd="0" presId="urn:microsoft.com/office/officeart/2009/3/layout/RandomtoResultProcess"/>
    <dgm:cxn modelId="{60E16246-423C-4FEB-BB3C-880A7C7A5D44}" type="presParOf" srcId="{0A83B97D-1E74-4887-B8A1-50200D57F107}" destId="{44CAE6CA-72A9-4BED-A660-743B88154314}" srcOrd="0" destOrd="0" presId="urn:microsoft.com/office/officeart/2009/3/layout/RandomtoResultProcess"/>
    <dgm:cxn modelId="{FFF16B0A-554B-4683-A8FB-8CA2E70AD95E}" type="presParOf" srcId="{0A83B97D-1E74-4887-B8A1-50200D57F107}" destId="{50FF5CF4-9045-4CBD-9763-4DD2F105E849}" srcOrd="1" destOrd="0" presId="urn:microsoft.com/office/officeart/2009/3/layout/RandomtoResultProcess"/>
    <dgm:cxn modelId="{FF3E5CD5-E5BB-4D25-AB06-62A1FC328866}" type="presParOf" srcId="{4AE745B6-3BED-4C6C-AE76-447CE5385B31}" destId="{8DC41DC3-C23C-4E3D-8C3F-A3523F71114F}" srcOrd="4" destOrd="0" presId="urn:microsoft.com/office/officeart/2009/3/layout/RandomtoResultProcess"/>
    <dgm:cxn modelId="{CDB79496-E566-46BD-B5AB-21864E8B72D9}" type="presParOf" srcId="{8DC41DC3-C23C-4E3D-8C3F-A3523F71114F}" destId="{D79891FB-7E3F-466F-9B43-0AF2F5A03015}" srcOrd="0" destOrd="0" presId="urn:microsoft.com/office/officeart/2009/3/layout/RandomtoResultProcess"/>
    <dgm:cxn modelId="{3EB1B638-5243-4ACD-AAE3-8B78404D80F5}" type="presParOf" srcId="{8DC41DC3-C23C-4E3D-8C3F-A3523F71114F}" destId="{DEA20AFB-CFF4-4B26-B2A2-6BCCE4C4E536}" srcOrd="1" destOrd="0" presId="urn:microsoft.com/office/officeart/2009/3/layout/RandomtoResultProcess"/>
    <dgm:cxn modelId="{DFA4FEA4-971C-4190-9D0F-2010FAFCD044}" type="presParOf" srcId="{8DC41DC3-C23C-4E3D-8C3F-A3523F71114F}" destId="{D695D25A-D5CB-44DC-9A84-76DDAE7FEE20}"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733A83-68AA-44D2-927E-A58A10D03AA8}"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D6E5271B-9485-4A66-B95E-FA8665C244EF}">
      <dgm:prSet/>
      <dgm:spPr/>
      <dgm:t>
        <a:bodyPr/>
        <a:lstStyle/>
        <a:p>
          <a:pPr>
            <a:lnSpc>
              <a:spcPct val="100000"/>
            </a:lnSpc>
          </a:pPr>
          <a:r>
            <a:rPr lang="en-CA" dirty="0"/>
            <a:t>Bodies are medicalized</a:t>
          </a:r>
          <a:endParaRPr lang="en-US" dirty="0"/>
        </a:p>
      </dgm:t>
      <dgm:extLst>
        <a:ext uri="{E40237B7-FDA0-4F09-8148-C483321AD2D9}">
          <dgm14:cNvPr xmlns:dgm14="http://schemas.microsoft.com/office/drawing/2010/diagram" id="0" name="" descr="Bodies are medicalized; As the object rather than agent of study; Identified as “other”&#10;"/>
        </a:ext>
      </dgm:extLst>
    </dgm:pt>
    <dgm:pt modelId="{744AFD48-E013-43C4-B3B6-235199E2BB4E}" type="parTrans" cxnId="{F6EAC494-DADE-41AA-A2EB-92CD383278C0}">
      <dgm:prSet/>
      <dgm:spPr/>
      <dgm:t>
        <a:bodyPr/>
        <a:lstStyle/>
        <a:p>
          <a:endParaRPr lang="en-US"/>
        </a:p>
      </dgm:t>
    </dgm:pt>
    <dgm:pt modelId="{D6C91719-FCA7-4B74-81B9-7D012A1F198C}" type="sibTrans" cxnId="{F6EAC494-DADE-41AA-A2EB-92CD383278C0}">
      <dgm:prSet/>
      <dgm:spPr/>
      <dgm:t>
        <a:bodyPr/>
        <a:lstStyle/>
        <a:p>
          <a:endParaRPr lang="en-US"/>
        </a:p>
      </dgm:t>
    </dgm:pt>
    <dgm:pt modelId="{8E37D89F-A01D-478C-800D-405D155C3044}">
      <dgm:prSet/>
      <dgm:spPr/>
      <dgm:t>
        <a:bodyPr/>
        <a:lstStyle/>
        <a:p>
          <a:pPr>
            <a:lnSpc>
              <a:spcPct val="100000"/>
            </a:lnSpc>
          </a:pPr>
          <a:r>
            <a:rPr lang="en-US" dirty="0"/>
            <a:t>Identified as “other”</a:t>
          </a:r>
        </a:p>
      </dgm:t>
      <dgm:extLst>
        <a:ext uri="{E40237B7-FDA0-4F09-8148-C483321AD2D9}">
          <dgm14:cNvPr xmlns:dgm14="http://schemas.microsoft.com/office/drawing/2010/diagram" id="0" name="" descr="Bodies are medicalized; As the object rather than agent of study; Identified as “other”&#10;"/>
        </a:ext>
      </dgm:extLst>
    </dgm:pt>
    <dgm:pt modelId="{CAB23BBB-38E3-43CB-9F12-8A54434B21A6}" type="sibTrans" cxnId="{76300AE7-341C-42D7-9973-0EBA6F0BE187}">
      <dgm:prSet/>
      <dgm:spPr/>
      <dgm:t>
        <a:bodyPr/>
        <a:lstStyle/>
        <a:p>
          <a:endParaRPr lang="en-US"/>
        </a:p>
      </dgm:t>
    </dgm:pt>
    <dgm:pt modelId="{A7FC085D-C8BD-4776-8303-67D39C16C606}" type="parTrans" cxnId="{76300AE7-341C-42D7-9973-0EBA6F0BE187}">
      <dgm:prSet/>
      <dgm:spPr/>
      <dgm:t>
        <a:bodyPr/>
        <a:lstStyle/>
        <a:p>
          <a:endParaRPr lang="en-US"/>
        </a:p>
      </dgm:t>
    </dgm:pt>
    <dgm:pt modelId="{75DFB0CA-4FEF-4BBA-8AD1-8D5F8FE27196}">
      <dgm:prSet/>
      <dgm:spPr/>
      <dgm:t>
        <a:bodyPr/>
        <a:lstStyle/>
        <a:p>
          <a:pPr>
            <a:lnSpc>
              <a:spcPct val="100000"/>
            </a:lnSpc>
          </a:pPr>
          <a:r>
            <a:rPr lang="en-US" dirty="0"/>
            <a:t>As the object rather than agent of study</a:t>
          </a:r>
        </a:p>
      </dgm:t>
      <dgm:extLst>
        <a:ext uri="{E40237B7-FDA0-4F09-8148-C483321AD2D9}">
          <dgm14:cNvPr xmlns:dgm14="http://schemas.microsoft.com/office/drawing/2010/diagram" id="0" name="" descr="Bodies are medicalized; As the object rather than agent of study; Identified as “other”&#10;"/>
        </a:ext>
      </dgm:extLst>
    </dgm:pt>
    <dgm:pt modelId="{83A6D001-9CC4-4D31-BC47-F09DEA776B9E}" type="parTrans" cxnId="{C6DBFEDC-E6DF-4E9D-885F-5E0CBA80BF13}">
      <dgm:prSet/>
      <dgm:spPr/>
      <dgm:t>
        <a:bodyPr/>
        <a:lstStyle/>
        <a:p>
          <a:endParaRPr lang="en-CA"/>
        </a:p>
      </dgm:t>
    </dgm:pt>
    <dgm:pt modelId="{D0EE2A58-8608-42EB-AA83-9E7D846F713F}" type="sibTrans" cxnId="{C6DBFEDC-E6DF-4E9D-885F-5E0CBA80BF13}">
      <dgm:prSet/>
      <dgm:spPr/>
      <dgm:t>
        <a:bodyPr/>
        <a:lstStyle/>
        <a:p>
          <a:endParaRPr lang="en-CA"/>
        </a:p>
      </dgm:t>
    </dgm:pt>
    <dgm:pt modelId="{B6326D4B-262B-40CD-8E42-CAB29B828384}" type="pres">
      <dgm:prSet presAssocID="{C5733A83-68AA-44D2-927E-A58A10D03AA8}" presName="root" presStyleCnt="0">
        <dgm:presLayoutVars>
          <dgm:dir/>
          <dgm:resizeHandles val="exact"/>
        </dgm:presLayoutVars>
      </dgm:prSet>
      <dgm:spPr/>
    </dgm:pt>
    <dgm:pt modelId="{18191B13-24EC-4BC7-951A-7D8E29981A3A}" type="pres">
      <dgm:prSet presAssocID="{D6E5271B-9485-4A66-B95E-FA8665C244EF}" presName="compNode" presStyleCnt="0"/>
      <dgm:spPr/>
    </dgm:pt>
    <dgm:pt modelId="{E92DA070-0A1D-4D37-A0E6-E3344DB6E8F7}" type="pres">
      <dgm:prSet presAssocID="{D6E5271B-9485-4A66-B95E-FA8665C244E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NA with solid fill"/>
        </a:ext>
      </dgm:extLst>
    </dgm:pt>
    <dgm:pt modelId="{8C5536F5-978E-42F1-A801-4BEE5DADF06F}" type="pres">
      <dgm:prSet presAssocID="{D6E5271B-9485-4A66-B95E-FA8665C244EF}" presName="spaceRect" presStyleCnt="0"/>
      <dgm:spPr/>
    </dgm:pt>
    <dgm:pt modelId="{46F39C1C-3725-4532-9A8D-FA8FC5D320D7}" type="pres">
      <dgm:prSet presAssocID="{D6E5271B-9485-4A66-B95E-FA8665C244EF}" presName="textRect" presStyleLbl="revTx" presStyleIdx="0" presStyleCnt="3">
        <dgm:presLayoutVars>
          <dgm:chMax val="1"/>
          <dgm:chPref val="1"/>
        </dgm:presLayoutVars>
      </dgm:prSet>
      <dgm:spPr/>
    </dgm:pt>
    <dgm:pt modelId="{6ED47D6C-3AFE-4ADD-B86F-BB3F941DB524}" type="pres">
      <dgm:prSet presAssocID="{D6C91719-FCA7-4B74-81B9-7D012A1F198C}" presName="sibTrans" presStyleCnt="0"/>
      <dgm:spPr/>
    </dgm:pt>
    <dgm:pt modelId="{C047F6C8-9CCB-45A9-9972-87992AB80A60}" type="pres">
      <dgm:prSet presAssocID="{75DFB0CA-4FEF-4BBA-8AD1-8D5F8FE27196}" presName="compNode" presStyleCnt="0"/>
      <dgm:spPr/>
    </dgm:pt>
    <dgm:pt modelId="{3CEDCD2A-1C1B-48E2-95A9-335C29999B7C}" type="pres">
      <dgm:prSet presAssocID="{75DFB0CA-4FEF-4BBA-8AD1-8D5F8FE27196}"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est tubes with solid fill"/>
        </a:ext>
      </dgm:extLst>
    </dgm:pt>
    <dgm:pt modelId="{E16D8D2A-D6D6-4300-AE4B-E3EA5120166A}" type="pres">
      <dgm:prSet presAssocID="{75DFB0CA-4FEF-4BBA-8AD1-8D5F8FE27196}" presName="spaceRect" presStyleCnt="0"/>
      <dgm:spPr/>
    </dgm:pt>
    <dgm:pt modelId="{77A91B3B-9590-40EC-B9C7-1A5FCF760AFF}" type="pres">
      <dgm:prSet presAssocID="{75DFB0CA-4FEF-4BBA-8AD1-8D5F8FE27196}" presName="textRect" presStyleLbl="revTx" presStyleIdx="1" presStyleCnt="3">
        <dgm:presLayoutVars>
          <dgm:chMax val="1"/>
          <dgm:chPref val="1"/>
        </dgm:presLayoutVars>
      </dgm:prSet>
      <dgm:spPr/>
    </dgm:pt>
    <dgm:pt modelId="{BF81DC16-96A3-47F2-8469-3EB8C4CD754A}" type="pres">
      <dgm:prSet presAssocID="{D0EE2A58-8608-42EB-AA83-9E7D846F713F}" presName="sibTrans" presStyleCnt="0"/>
      <dgm:spPr/>
    </dgm:pt>
    <dgm:pt modelId="{639C3765-CE93-4B22-840C-F839B466192D}" type="pres">
      <dgm:prSet presAssocID="{8E37D89F-A01D-478C-800D-405D155C3044}" presName="compNode" presStyleCnt="0"/>
      <dgm:spPr/>
    </dgm:pt>
    <dgm:pt modelId="{2DE04392-ABA1-4C18-A153-3BF8CB9178D9}" type="pres">
      <dgm:prSet presAssocID="{8E37D89F-A01D-478C-800D-405D155C304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yramid with levels with solid fill"/>
        </a:ext>
      </dgm:extLst>
    </dgm:pt>
    <dgm:pt modelId="{37505169-FEB0-4E92-8AB3-12553D5EA505}" type="pres">
      <dgm:prSet presAssocID="{8E37D89F-A01D-478C-800D-405D155C3044}" presName="spaceRect" presStyleCnt="0"/>
      <dgm:spPr/>
    </dgm:pt>
    <dgm:pt modelId="{370CA6E0-4503-49E2-A99B-DB01129CCCF6}" type="pres">
      <dgm:prSet presAssocID="{8E37D89F-A01D-478C-800D-405D155C3044}" presName="textRect" presStyleLbl="revTx" presStyleIdx="2" presStyleCnt="3">
        <dgm:presLayoutVars>
          <dgm:chMax val="1"/>
          <dgm:chPref val="1"/>
        </dgm:presLayoutVars>
      </dgm:prSet>
      <dgm:spPr/>
    </dgm:pt>
  </dgm:ptLst>
  <dgm:cxnLst>
    <dgm:cxn modelId="{D9811E7F-8E19-40AB-AC78-BDE6EA646EDC}" type="presOf" srcId="{75DFB0CA-4FEF-4BBA-8AD1-8D5F8FE27196}" destId="{77A91B3B-9590-40EC-B9C7-1A5FCF760AFF}" srcOrd="0" destOrd="0" presId="urn:microsoft.com/office/officeart/2018/2/layout/IconLabelList"/>
    <dgm:cxn modelId="{47B28986-4F18-4F79-87FB-5856952E9746}" type="presOf" srcId="{C5733A83-68AA-44D2-927E-A58A10D03AA8}" destId="{B6326D4B-262B-40CD-8E42-CAB29B828384}" srcOrd="0" destOrd="0" presId="urn:microsoft.com/office/officeart/2018/2/layout/IconLabelList"/>
    <dgm:cxn modelId="{92400289-AD94-4780-880C-CA7B61239909}" type="presOf" srcId="{8E37D89F-A01D-478C-800D-405D155C3044}" destId="{370CA6E0-4503-49E2-A99B-DB01129CCCF6}" srcOrd="0" destOrd="0" presId="urn:microsoft.com/office/officeart/2018/2/layout/IconLabelList"/>
    <dgm:cxn modelId="{274B0294-8227-4E24-A686-39941732AE30}" type="presOf" srcId="{D6E5271B-9485-4A66-B95E-FA8665C244EF}" destId="{46F39C1C-3725-4532-9A8D-FA8FC5D320D7}" srcOrd="0" destOrd="0" presId="urn:microsoft.com/office/officeart/2018/2/layout/IconLabelList"/>
    <dgm:cxn modelId="{F6EAC494-DADE-41AA-A2EB-92CD383278C0}" srcId="{C5733A83-68AA-44D2-927E-A58A10D03AA8}" destId="{D6E5271B-9485-4A66-B95E-FA8665C244EF}" srcOrd="0" destOrd="0" parTransId="{744AFD48-E013-43C4-B3B6-235199E2BB4E}" sibTransId="{D6C91719-FCA7-4B74-81B9-7D012A1F198C}"/>
    <dgm:cxn modelId="{C6DBFEDC-E6DF-4E9D-885F-5E0CBA80BF13}" srcId="{C5733A83-68AA-44D2-927E-A58A10D03AA8}" destId="{75DFB0CA-4FEF-4BBA-8AD1-8D5F8FE27196}" srcOrd="1" destOrd="0" parTransId="{83A6D001-9CC4-4D31-BC47-F09DEA776B9E}" sibTransId="{D0EE2A58-8608-42EB-AA83-9E7D846F713F}"/>
    <dgm:cxn modelId="{76300AE7-341C-42D7-9973-0EBA6F0BE187}" srcId="{C5733A83-68AA-44D2-927E-A58A10D03AA8}" destId="{8E37D89F-A01D-478C-800D-405D155C3044}" srcOrd="2" destOrd="0" parTransId="{A7FC085D-C8BD-4776-8303-67D39C16C606}" sibTransId="{CAB23BBB-38E3-43CB-9F12-8A54434B21A6}"/>
    <dgm:cxn modelId="{6E89003E-1648-4EF6-9893-DB0A2676B838}" type="presParOf" srcId="{B6326D4B-262B-40CD-8E42-CAB29B828384}" destId="{18191B13-24EC-4BC7-951A-7D8E29981A3A}" srcOrd="0" destOrd="0" presId="urn:microsoft.com/office/officeart/2018/2/layout/IconLabelList"/>
    <dgm:cxn modelId="{57C6D0B1-0186-48A4-A374-69756681C819}" type="presParOf" srcId="{18191B13-24EC-4BC7-951A-7D8E29981A3A}" destId="{E92DA070-0A1D-4D37-A0E6-E3344DB6E8F7}" srcOrd="0" destOrd="0" presId="urn:microsoft.com/office/officeart/2018/2/layout/IconLabelList"/>
    <dgm:cxn modelId="{07675143-F0DF-4A23-A6EC-709F0E5C1E33}" type="presParOf" srcId="{18191B13-24EC-4BC7-951A-7D8E29981A3A}" destId="{8C5536F5-978E-42F1-A801-4BEE5DADF06F}" srcOrd="1" destOrd="0" presId="urn:microsoft.com/office/officeart/2018/2/layout/IconLabelList"/>
    <dgm:cxn modelId="{B8B71BF2-4C4F-41A3-A10D-835450FC43FA}" type="presParOf" srcId="{18191B13-24EC-4BC7-951A-7D8E29981A3A}" destId="{46F39C1C-3725-4532-9A8D-FA8FC5D320D7}" srcOrd="2" destOrd="0" presId="urn:microsoft.com/office/officeart/2018/2/layout/IconLabelList"/>
    <dgm:cxn modelId="{8F6C25C4-D100-426E-B1E7-58EC142DB15F}" type="presParOf" srcId="{B6326D4B-262B-40CD-8E42-CAB29B828384}" destId="{6ED47D6C-3AFE-4ADD-B86F-BB3F941DB524}" srcOrd="1" destOrd="0" presId="urn:microsoft.com/office/officeart/2018/2/layout/IconLabelList"/>
    <dgm:cxn modelId="{E61A6002-2163-41B7-ACBE-EDD60A472FEE}" type="presParOf" srcId="{B6326D4B-262B-40CD-8E42-CAB29B828384}" destId="{C047F6C8-9CCB-45A9-9972-87992AB80A60}" srcOrd="2" destOrd="0" presId="urn:microsoft.com/office/officeart/2018/2/layout/IconLabelList"/>
    <dgm:cxn modelId="{4D916B12-408F-42BD-A69E-BD701FCADEEF}" type="presParOf" srcId="{C047F6C8-9CCB-45A9-9972-87992AB80A60}" destId="{3CEDCD2A-1C1B-48E2-95A9-335C29999B7C}" srcOrd="0" destOrd="0" presId="urn:microsoft.com/office/officeart/2018/2/layout/IconLabelList"/>
    <dgm:cxn modelId="{DCF5820A-8471-460E-B4CE-01B4D6F2C59C}" type="presParOf" srcId="{C047F6C8-9CCB-45A9-9972-87992AB80A60}" destId="{E16D8D2A-D6D6-4300-AE4B-E3EA5120166A}" srcOrd="1" destOrd="0" presId="urn:microsoft.com/office/officeart/2018/2/layout/IconLabelList"/>
    <dgm:cxn modelId="{1BCF5E23-FB89-43C1-AEB3-82DF18AD6040}" type="presParOf" srcId="{C047F6C8-9CCB-45A9-9972-87992AB80A60}" destId="{77A91B3B-9590-40EC-B9C7-1A5FCF760AFF}" srcOrd="2" destOrd="0" presId="urn:microsoft.com/office/officeart/2018/2/layout/IconLabelList"/>
    <dgm:cxn modelId="{220BEDA3-FF71-464C-ADC1-908FB930EC4B}" type="presParOf" srcId="{B6326D4B-262B-40CD-8E42-CAB29B828384}" destId="{BF81DC16-96A3-47F2-8469-3EB8C4CD754A}" srcOrd="3" destOrd="0" presId="urn:microsoft.com/office/officeart/2018/2/layout/IconLabelList"/>
    <dgm:cxn modelId="{700F1C62-1781-40FC-9FD7-CCFE3DB29550}" type="presParOf" srcId="{B6326D4B-262B-40CD-8E42-CAB29B828384}" destId="{639C3765-CE93-4B22-840C-F839B466192D}" srcOrd="4" destOrd="0" presId="urn:microsoft.com/office/officeart/2018/2/layout/IconLabelList"/>
    <dgm:cxn modelId="{823F63F0-3D95-44FB-9488-4EC057A52373}" type="presParOf" srcId="{639C3765-CE93-4B22-840C-F839B466192D}" destId="{2DE04392-ABA1-4C18-A153-3BF8CB9178D9}" srcOrd="0" destOrd="0" presId="urn:microsoft.com/office/officeart/2018/2/layout/IconLabelList"/>
    <dgm:cxn modelId="{E97C5E45-D4CE-48AC-8617-48507F8590DC}" type="presParOf" srcId="{639C3765-CE93-4B22-840C-F839B466192D}" destId="{37505169-FEB0-4E92-8AB3-12553D5EA505}" srcOrd="1" destOrd="0" presId="urn:microsoft.com/office/officeart/2018/2/layout/IconLabelList"/>
    <dgm:cxn modelId="{87E7D86F-74A9-494B-B038-C342E4785852}" type="presParOf" srcId="{639C3765-CE93-4B22-840C-F839B466192D}" destId="{370CA6E0-4503-49E2-A99B-DB01129CCCF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79F52F-6758-4831-8BA3-D48E80D2DBB2}"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9BA0739-E05C-4702-B89B-C772BD98533A}">
      <dgm:prSet/>
      <dgm:spPr/>
      <dgm:t>
        <a:bodyPr/>
        <a:lstStyle/>
        <a:p>
          <a:pPr>
            <a:defRPr b="1"/>
          </a:pPr>
          <a:r>
            <a:rPr lang="en-US"/>
            <a:t>Personalized Education</a:t>
          </a:r>
        </a:p>
      </dgm:t>
    </dgm:pt>
    <dgm:pt modelId="{1403E896-C1F7-4F34-846E-2FD2FFD1D529}" type="parTrans" cxnId="{24525191-D961-4913-82B7-BF0DC0A6D531}">
      <dgm:prSet/>
      <dgm:spPr/>
      <dgm:t>
        <a:bodyPr/>
        <a:lstStyle/>
        <a:p>
          <a:endParaRPr lang="en-US"/>
        </a:p>
      </dgm:t>
    </dgm:pt>
    <dgm:pt modelId="{45829F4C-BF6F-4495-82E7-AAC4532625E6}" type="sibTrans" cxnId="{24525191-D961-4913-82B7-BF0DC0A6D531}">
      <dgm:prSet/>
      <dgm:spPr/>
      <dgm:t>
        <a:bodyPr/>
        <a:lstStyle/>
        <a:p>
          <a:endParaRPr lang="en-US"/>
        </a:p>
      </dgm:t>
    </dgm:pt>
    <dgm:pt modelId="{3FE781C5-70C4-494B-8ED8-423A46C5A3AB}">
      <dgm:prSet/>
      <dgm:spPr/>
      <dgm:t>
        <a:bodyPr/>
        <a:lstStyle/>
        <a:p>
          <a:r>
            <a:rPr lang="en-US" dirty="0"/>
            <a:t>Focuses on the using machine learning to customize education to performance of a student based on the past performance of other students</a:t>
          </a:r>
        </a:p>
      </dgm:t>
    </dgm:pt>
    <dgm:pt modelId="{0865E8AA-8994-40D0-B1FF-740A58A9B5C5}" type="parTrans" cxnId="{0C762D8E-96A8-4484-8C7A-6D20CF5A721A}">
      <dgm:prSet/>
      <dgm:spPr/>
      <dgm:t>
        <a:bodyPr/>
        <a:lstStyle/>
        <a:p>
          <a:endParaRPr lang="en-US"/>
        </a:p>
      </dgm:t>
    </dgm:pt>
    <dgm:pt modelId="{5C217A6A-EA84-47BD-89E2-C2007C050E82}" type="sibTrans" cxnId="{0C762D8E-96A8-4484-8C7A-6D20CF5A721A}">
      <dgm:prSet/>
      <dgm:spPr/>
      <dgm:t>
        <a:bodyPr/>
        <a:lstStyle/>
        <a:p>
          <a:endParaRPr lang="en-US"/>
        </a:p>
      </dgm:t>
    </dgm:pt>
    <dgm:pt modelId="{A6B7238F-61E0-4F6F-8661-4B5144BFC81F}">
      <dgm:prSet/>
      <dgm:spPr/>
      <dgm:t>
        <a:bodyPr/>
        <a:lstStyle/>
        <a:p>
          <a:r>
            <a:rPr lang="en-US" dirty="0"/>
            <a:t>Concerns about the applicability of models to address minority learners – resulting in less effective or less beneficial models</a:t>
          </a:r>
        </a:p>
      </dgm:t>
    </dgm:pt>
    <dgm:pt modelId="{94CA6008-A50C-426E-A1EF-D647360B6D35}" type="parTrans" cxnId="{94985C38-DD8C-4485-8B99-C0FD07444170}">
      <dgm:prSet/>
      <dgm:spPr/>
      <dgm:t>
        <a:bodyPr/>
        <a:lstStyle/>
        <a:p>
          <a:endParaRPr lang="en-US"/>
        </a:p>
      </dgm:t>
    </dgm:pt>
    <dgm:pt modelId="{537F8397-B212-4926-A8B1-6197FF0ECA8B}" type="sibTrans" cxnId="{94985C38-DD8C-4485-8B99-C0FD07444170}">
      <dgm:prSet/>
      <dgm:spPr/>
      <dgm:t>
        <a:bodyPr/>
        <a:lstStyle/>
        <a:p>
          <a:endParaRPr lang="en-US"/>
        </a:p>
      </dgm:t>
    </dgm:pt>
    <dgm:pt modelId="{326F9DD1-7074-4FD5-978A-A8597BA18FD1}">
      <dgm:prSet/>
      <dgm:spPr/>
      <dgm:t>
        <a:bodyPr/>
        <a:lstStyle/>
        <a:p>
          <a:r>
            <a:rPr lang="en-US" dirty="0"/>
            <a:t>Personalized education may result in the students not having full access to curriculum</a:t>
          </a:r>
        </a:p>
      </dgm:t>
    </dgm:pt>
    <dgm:pt modelId="{15B63B5C-1E51-44B1-ABA2-F7FDD3286626}" type="parTrans" cxnId="{422F1D14-CAE0-4C7D-96EC-90B77596DDDF}">
      <dgm:prSet/>
      <dgm:spPr/>
      <dgm:t>
        <a:bodyPr/>
        <a:lstStyle/>
        <a:p>
          <a:endParaRPr lang="en-US"/>
        </a:p>
      </dgm:t>
    </dgm:pt>
    <dgm:pt modelId="{BB946123-297B-4B04-9CE7-EF8EB75E6A78}" type="sibTrans" cxnId="{422F1D14-CAE0-4C7D-96EC-90B77596DDDF}">
      <dgm:prSet/>
      <dgm:spPr/>
      <dgm:t>
        <a:bodyPr/>
        <a:lstStyle/>
        <a:p>
          <a:endParaRPr lang="en-US"/>
        </a:p>
      </dgm:t>
    </dgm:pt>
    <dgm:pt modelId="{D474ED06-1320-4881-ACE6-8E97A49B219A}">
      <dgm:prSet/>
      <dgm:spPr/>
      <dgm:t>
        <a:bodyPr/>
        <a:lstStyle/>
        <a:p>
          <a:pPr>
            <a:defRPr b="1"/>
          </a:pPr>
          <a:r>
            <a:rPr lang="en-US"/>
            <a:t>Universal Design for Learning </a:t>
          </a:r>
        </a:p>
      </dgm:t>
    </dgm:pt>
    <dgm:pt modelId="{536C32D6-F074-41F0-A9AF-48871C5C128C}" type="parTrans" cxnId="{C38D843D-A55B-48F0-8474-8EEEF3AC8F2F}">
      <dgm:prSet/>
      <dgm:spPr/>
      <dgm:t>
        <a:bodyPr/>
        <a:lstStyle/>
        <a:p>
          <a:endParaRPr lang="en-US"/>
        </a:p>
      </dgm:t>
    </dgm:pt>
    <dgm:pt modelId="{DA8AA9E9-074F-4EC0-A94F-AF6CAB4CDE04}" type="sibTrans" cxnId="{C38D843D-A55B-48F0-8474-8EEEF3AC8F2F}">
      <dgm:prSet/>
      <dgm:spPr/>
      <dgm:t>
        <a:bodyPr/>
        <a:lstStyle/>
        <a:p>
          <a:endParaRPr lang="en-US"/>
        </a:p>
      </dgm:t>
    </dgm:pt>
    <dgm:pt modelId="{3BE3512C-9680-433D-B894-F67B5560CA5A}">
      <dgm:prSet/>
      <dgm:spPr/>
      <dgm:t>
        <a:bodyPr/>
        <a:lstStyle/>
        <a:p>
          <a:r>
            <a:rPr lang="en-US" dirty="0"/>
            <a:t>Challenges assumptions or gaps in the traditional education practices</a:t>
          </a:r>
        </a:p>
      </dgm:t>
    </dgm:pt>
    <dgm:pt modelId="{468D22EE-D300-4A4A-B02E-1A24FC0C0414}" type="parTrans" cxnId="{25B95B27-30B8-4092-8A08-F3A189B84877}">
      <dgm:prSet/>
      <dgm:spPr/>
      <dgm:t>
        <a:bodyPr/>
        <a:lstStyle/>
        <a:p>
          <a:endParaRPr lang="en-US"/>
        </a:p>
      </dgm:t>
    </dgm:pt>
    <dgm:pt modelId="{B79B0D80-D67D-499E-B581-38EECFA97154}" type="sibTrans" cxnId="{25B95B27-30B8-4092-8A08-F3A189B84877}">
      <dgm:prSet/>
      <dgm:spPr/>
      <dgm:t>
        <a:bodyPr/>
        <a:lstStyle/>
        <a:p>
          <a:endParaRPr lang="en-US"/>
        </a:p>
      </dgm:t>
    </dgm:pt>
    <dgm:pt modelId="{6E39C510-6BAE-4FB1-9FF2-6662689588C8}">
      <dgm:prSet/>
      <dgm:spPr/>
      <dgm:t>
        <a:bodyPr/>
        <a:lstStyle/>
        <a:p>
          <a:r>
            <a:rPr lang="en-US" dirty="0"/>
            <a:t>Provides opportunity for student choice in accessing materials and demonstrating learning </a:t>
          </a:r>
        </a:p>
      </dgm:t>
    </dgm:pt>
    <dgm:pt modelId="{BF5CEEBE-8D05-45EB-ADA1-4F2105803AF9}" type="parTrans" cxnId="{66521D01-105F-4DA8-8721-2B2C3A094131}">
      <dgm:prSet/>
      <dgm:spPr/>
      <dgm:t>
        <a:bodyPr/>
        <a:lstStyle/>
        <a:p>
          <a:endParaRPr lang="en-US"/>
        </a:p>
      </dgm:t>
    </dgm:pt>
    <dgm:pt modelId="{B98F394F-5122-4A94-8167-FAA609A34A0D}" type="sibTrans" cxnId="{66521D01-105F-4DA8-8721-2B2C3A094131}">
      <dgm:prSet/>
      <dgm:spPr/>
      <dgm:t>
        <a:bodyPr/>
        <a:lstStyle/>
        <a:p>
          <a:endParaRPr lang="en-US"/>
        </a:p>
      </dgm:t>
    </dgm:pt>
    <dgm:pt modelId="{E2C4DADA-0B15-4012-A526-E05810666AD5}">
      <dgm:prSet/>
      <dgm:spPr/>
      <dgm:t>
        <a:bodyPr/>
        <a:lstStyle/>
        <a:p>
          <a:r>
            <a:rPr lang="en-US" dirty="0"/>
            <a:t>Learner has full access to the curriculum in multiple structures and modalities</a:t>
          </a:r>
        </a:p>
      </dgm:t>
    </dgm:pt>
    <dgm:pt modelId="{15123CE7-A596-4E9D-90BB-CCE6A83A1B4A}" type="parTrans" cxnId="{EA4EE02B-BFE8-49F4-BED3-24EDF932488D}">
      <dgm:prSet/>
      <dgm:spPr/>
      <dgm:t>
        <a:bodyPr/>
        <a:lstStyle/>
        <a:p>
          <a:endParaRPr lang="en-US"/>
        </a:p>
      </dgm:t>
    </dgm:pt>
    <dgm:pt modelId="{95E323B4-2E0E-4216-9491-DAB5F19A5D1A}" type="sibTrans" cxnId="{EA4EE02B-BFE8-49F4-BED3-24EDF932488D}">
      <dgm:prSet/>
      <dgm:spPr/>
      <dgm:t>
        <a:bodyPr/>
        <a:lstStyle/>
        <a:p>
          <a:endParaRPr lang="en-US"/>
        </a:p>
      </dgm:t>
    </dgm:pt>
    <dgm:pt modelId="{443A4459-13FC-4E1C-AABC-54F5679C550B}" type="pres">
      <dgm:prSet presAssocID="{0E79F52F-6758-4831-8BA3-D48E80D2DBB2}" presName="root" presStyleCnt="0">
        <dgm:presLayoutVars>
          <dgm:dir/>
          <dgm:resizeHandles val="exact"/>
        </dgm:presLayoutVars>
      </dgm:prSet>
      <dgm:spPr/>
    </dgm:pt>
    <dgm:pt modelId="{54272281-D6DE-4CF6-9F4A-321BA801E856}" type="pres">
      <dgm:prSet presAssocID="{79BA0739-E05C-4702-B89B-C772BD98533A}" presName="compNode" presStyleCnt="0"/>
      <dgm:spPr/>
    </dgm:pt>
    <dgm:pt modelId="{B49BEE82-BA39-4B81-8435-00E042C91009}" type="pres">
      <dgm:prSet presAssocID="{79BA0739-E05C-4702-B89B-C772BD98533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4000" b="-4000"/>
          </a:stretch>
        </a:blipFill>
        <a:ln>
          <a:noFill/>
        </a:ln>
      </dgm:spPr>
      <dgm:extLst>
        <a:ext uri="{E40237B7-FDA0-4F09-8148-C483321AD2D9}">
          <dgm14:cNvPr xmlns:dgm14="http://schemas.microsoft.com/office/drawing/2010/diagram" id="0" name="" descr="Door Open with solid fill"/>
        </a:ext>
      </dgm:extLst>
    </dgm:pt>
    <dgm:pt modelId="{C1D9E1F1-B077-4949-A421-2358ED9916D4}" type="pres">
      <dgm:prSet presAssocID="{79BA0739-E05C-4702-B89B-C772BD98533A}" presName="iconSpace" presStyleCnt="0"/>
      <dgm:spPr/>
    </dgm:pt>
    <dgm:pt modelId="{258F512B-239E-491C-B538-DC08020B9431}" type="pres">
      <dgm:prSet presAssocID="{79BA0739-E05C-4702-B89B-C772BD98533A}" presName="parTx" presStyleLbl="revTx" presStyleIdx="0" presStyleCnt="4">
        <dgm:presLayoutVars>
          <dgm:chMax val="0"/>
          <dgm:chPref val="0"/>
        </dgm:presLayoutVars>
      </dgm:prSet>
      <dgm:spPr/>
    </dgm:pt>
    <dgm:pt modelId="{8EECD3D8-928F-429E-88F8-B066EB87AC11}" type="pres">
      <dgm:prSet presAssocID="{79BA0739-E05C-4702-B89B-C772BD98533A}" presName="txSpace" presStyleCnt="0"/>
      <dgm:spPr/>
    </dgm:pt>
    <dgm:pt modelId="{A4281EBC-4998-4DE4-A3CC-A0F599F21A4E}" type="pres">
      <dgm:prSet presAssocID="{79BA0739-E05C-4702-B89B-C772BD98533A}" presName="desTx" presStyleLbl="revTx" presStyleIdx="1" presStyleCnt="4">
        <dgm:presLayoutVars/>
      </dgm:prSet>
      <dgm:spPr/>
    </dgm:pt>
    <dgm:pt modelId="{FCC14FD9-2B54-471E-A522-85DE7962C6D5}" type="pres">
      <dgm:prSet presAssocID="{45829F4C-BF6F-4495-82E7-AAC4532625E6}" presName="sibTrans" presStyleCnt="0"/>
      <dgm:spPr/>
    </dgm:pt>
    <dgm:pt modelId="{AE78C1F9-9394-4748-9A69-C960AFFC12F4}" type="pres">
      <dgm:prSet presAssocID="{D474ED06-1320-4881-ACE6-8E97A49B219A}" presName="compNode" presStyleCnt="0"/>
      <dgm:spPr/>
    </dgm:pt>
    <dgm:pt modelId="{AE1A3B18-C7C6-4D47-9B63-6F4F926FE5E4}" type="pres">
      <dgm:prSet presAssocID="{D474ED06-1320-4881-ACE6-8E97A49B219A}"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a:ln>
          <a:noFill/>
        </a:ln>
      </dgm:spPr>
      <dgm:extLst>
        <a:ext uri="{E40237B7-FDA0-4F09-8148-C483321AD2D9}">
          <dgm14:cNvPr xmlns:dgm14="http://schemas.microsoft.com/office/drawing/2010/diagram" id="0" name="" descr="Settings with solid fill"/>
        </a:ext>
      </dgm:extLst>
    </dgm:pt>
    <dgm:pt modelId="{42CFFEED-D7B1-4999-A49D-50958289BAB6}" type="pres">
      <dgm:prSet presAssocID="{D474ED06-1320-4881-ACE6-8E97A49B219A}" presName="iconSpace" presStyleCnt="0"/>
      <dgm:spPr/>
    </dgm:pt>
    <dgm:pt modelId="{3C4A0D16-9587-490C-9A88-1BA7245B77BD}" type="pres">
      <dgm:prSet presAssocID="{D474ED06-1320-4881-ACE6-8E97A49B219A}" presName="parTx" presStyleLbl="revTx" presStyleIdx="2" presStyleCnt="4">
        <dgm:presLayoutVars>
          <dgm:chMax val="0"/>
          <dgm:chPref val="0"/>
        </dgm:presLayoutVars>
      </dgm:prSet>
      <dgm:spPr/>
    </dgm:pt>
    <dgm:pt modelId="{FBB11C20-2FE0-4597-AE0A-C44D7CCAE3D4}" type="pres">
      <dgm:prSet presAssocID="{D474ED06-1320-4881-ACE6-8E97A49B219A}" presName="txSpace" presStyleCnt="0"/>
      <dgm:spPr/>
    </dgm:pt>
    <dgm:pt modelId="{338C5805-B44A-4C72-9F85-EA9CAEE11C91}" type="pres">
      <dgm:prSet presAssocID="{D474ED06-1320-4881-ACE6-8E97A49B219A}" presName="desTx" presStyleLbl="revTx" presStyleIdx="3" presStyleCnt="4">
        <dgm:presLayoutVars/>
      </dgm:prSet>
      <dgm:spPr/>
    </dgm:pt>
  </dgm:ptLst>
  <dgm:cxnLst>
    <dgm:cxn modelId="{66521D01-105F-4DA8-8721-2B2C3A094131}" srcId="{D474ED06-1320-4881-ACE6-8E97A49B219A}" destId="{6E39C510-6BAE-4FB1-9FF2-6662689588C8}" srcOrd="1" destOrd="0" parTransId="{BF5CEEBE-8D05-45EB-ADA1-4F2105803AF9}" sibTransId="{B98F394F-5122-4A94-8167-FAA609A34A0D}"/>
    <dgm:cxn modelId="{93148505-8836-4C34-BFF4-EB65F8C813EA}" type="presOf" srcId="{79BA0739-E05C-4702-B89B-C772BD98533A}" destId="{258F512B-239E-491C-B538-DC08020B9431}" srcOrd="0" destOrd="0" presId="urn:microsoft.com/office/officeart/2018/2/layout/IconLabelDescriptionList"/>
    <dgm:cxn modelId="{0D5D6612-6893-4AE7-9576-378DABADF4AB}" type="presOf" srcId="{6E39C510-6BAE-4FB1-9FF2-6662689588C8}" destId="{338C5805-B44A-4C72-9F85-EA9CAEE11C91}" srcOrd="0" destOrd="1" presId="urn:microsoft.com/office/officeart/2018/2/layout/IconLabelDescriptionList"/>
    <dgm:cxn modelId="{422F1D14-CAE0-4C7D-96EC-90B77596DDDF}" srcId="{79BA0739-E05C-4702-B89B-C772BD98533A}" destId="{326F9DD1-7074-4FD5-978A-A8597BA18FD1}" srcOrd="2" destOrd="0" parTransId="{15B63B5C-1E51-44B1-ABA2-F7FDD3286626}" sibTransId="{BB946123-297B-4B04-9CE7-EF8EB75E6A78}"/>
    <dgm:cxn modelId="{25B95B27-30B8-4092-8A08-F3A189B84877}" srcId="{D474ED06-1320-4881-ACE6-8E97A49B219A}" destId="{3BE3512C-9680-433D-B894-F67B5560CA5A}" srcOrd="0" destOrd="0" parTransId="{468D22EE-D300-4A4A-B02E-1A24FC0C0414}" sibTransId="{B79B0D80-D67D-499E-B581-38EECFA97154}"/>
    <dgm:cxn modelId="{EA4EE02B-BFE8-49F4-BED3-24EDF932488D}" srcId="{D474ED06-1320-4881-ACE6-8E97A49B219A}" destId="{E2C4DADA-0B15-4012-A526-E05810666AD5}" srcOrd="2" destOrd="0" parTransId="{15123CE7-A596-4E9D-90BB-CCE6A83A1B4A}" sibTransId="{95E323B4-2E0E-4216-9491-DAB5F19A5D1A}"/>
    <dgm:cxn modelId="{6C96A834-7D2A-4052-8E95-1DFB7FA08B84}" type="presOf" srcId="{E2C4DADA-0B15-4012-A526-E05810666AD5}" destId="{338C5805-B44A-4C72-9F85-EA9CAEE11C91}" srcOrd="0" destOrd="2" presId="urn:microsoft.com/office/officeart/2018/2/layout/IconLabelDescriptionList"/>
    <dgm:cxn modelId="{94985C38-DD8C-4485-8B99-C0FD07444170}" srcId="{79BA0739-E05C-4702-B89B-C772BD98533A}" destId="{A6B7238F-61E0-4F6F-8661-4B5144BFC81F}" srcOrd="1" destOrd="0" parTransId="{94CA6008-A50C-426E-A1EF-D647360B6D35}" sibTransId="{537F8397-B212-4926-A8B1-6197FF0ECA8B}"/>
    <dgm:cxn modelId="{C38D843D-A55B-48F0-8474-8EEEF3AC8F2F}" srcId="{0E79F52F-6758-4831-8BA3-D48E80D2DBB2}" destId="{D474ED06-1320-4881-ACE6-8E97A49B219A}" srcOrd="1" destOrd="0" parTransId="{536C32D6-F074-41F0-A9AF-48871C5C128C}" sibTransId="{DA8AA9E9-074F-4EC0-A94F-AF6CAB4CDE04}"/>
    <dgm:cxn modelId="{96CD856C-5A1F-4213-A90B-0AE6576F5F9A}" type="presOf" srcId="{A6B7238F-61E0-4F6F-8661-4B5144BFC81F}" destId="{A4281EBC-4998-4DE4-A3CC-A0F599F21A4E}" srcOrd="0" destOrd="1" presId="urn:microsoft.com/office/officeart/2018/2/layout/IconLabelDescriptionList"/>
    <dgm:cxn modelId="{BFD84381-305C-45E3-86D9-6F793CD45D6D}" type="presOf" srcId="{326F9DD1-7074-4FD5-978A-A8597BA18FD1}" destId="{A4281EBC-4998-4DE4-A3CC-A0F599F21A4E}" srcOrd="0" destOrd="2" presId="urn:microsoft.com/office/officeart/2018/2/layout/IconLabelDescriptionList"/>
    <dgm:cxn modelId="{0A71178C-AB73-4808-B2B5-97C343E920B2}" type="presOf" srcId="{3FE781C5-70C4-494B-8ED8-423A46C5A3AB}" destId="{A4281EBC-4998-4DE4-A3CC-A0F599F21A4E}" srcOrd="0" destOrd="0" presId="urn:microsoft.com/office/officeart/2018/2/layout/IconLabelDescriptionList"/>
    <dgm:cxn modelId="{0C762D8E-96A8-4484-8C7A-6D20CF5A721A}" srcId="{79BA0739-E05C-4702-B89B-C772BD98533A}" destId="{3FE781C5-70C4-494B-8ED8-423A46C5A3AB}" srcOrd="0" destOrd="0" parTransId="{0865E8AA-8994-40D0-B1FF-740A58A9B5C5}" sibTransId="{5C217A6A-EA84-47BD-89E2-C2007C050E82}"/>
    <dgm:cxn modelId="{24525191-D961-4913-82B7-BF0DC0A6D531}" srcId="{0E79F52F-6758-4831-8BA3-D48E80D2DBB2}" destId="{79BA0739-E05C-4702-B89B-C772BD98533A}" srcOrd="0" destOrd="0" parTransId="{1403E896-C1F7-4F34-846E-2FD2FFD1D529}" sibTransId="{45829F4C-BF6F-4495-82E7-AAC4532625E6}"/>
    <dgm:cxn modelId="{7941099A-98D5-4D39-AF2A-65356B277C59}" type="presOf" srcId="{3BE3512C-9680-433D-B894-F67B5560CA5A}" destId="{338C5805-B44A-4C72-9F85-EA9CAEE11C91}" srcOrd="0" destOrd="0" presId="urn:microsoft.com/office/officeart/2018/2/layout/IconLabelDescriptionList"/>
    <dgm:cxn modelId="{83691DC4-7D47-4EE0-9359-62158170887E}" type="presOf" srcId="{0E79F52F-6758-4831-8BA3-D48E80D2DBB2}" destId="{443A4459-13FC-4E1C-AABC-54F5679C550B}" srcOrd="0" destOrd="0" presId="urn:microsoft.com/office/officeart/2018/2/layout/IconLabelDescriptionList"/>
    <dgm:cxn modelId="{DAB0D6CB-9F80-4B94-BE91-5B52EFA062D7}" type="presOf" srcId="{D474ED06-1320-4881-ACE6-8E97A49B219A}" destId="{3C4A0D16-9587-490C-9A88-1BA7245B77BD}" srcOrd="0" destOrd="0" presId="urn:microsoft.com/office/officeart/2018/2/layout/IconLabelDescriptionList"/>
    <dgm:cxn modelId="{06FE54D1-539F-465D-8451-56FF285260F2}" type="presParOf" srcId="{443A4459-13FC-4E1C-AABC-54F5679C550B}" destId="{54272281-D6DE-4CF6-9F4A-321BA801E856}" srcOrd="0" destOrd="0" presId="urn:microsoft.com/office/officeart/2018/2/layout/IconLabelDescriptionList"/>
    <dgm:cxn modelId="{1A7D3FC6-521D-437D-ADE8-9C0AD4003392}" type="presParOf" srcId="{54272281-D6DE-4CF6-9F4A-321BA801E856}" destId="{B49BEE82-BA39-4B81-8435-00E042C91009}" srcOrd="0" destOrd="0" presId="urn:microsoft.com/office/officeart/2018/2/layout/IconLabelDescriptionList"/>
    <dgm:cxn modelId="{8C2604D6-094D-48FF-AFFD-665A7A17703D}" type="presParOf" srcId="{54272281-D6DE-4CF6-9F4A-321BA801E856}" destId="{C1D9E1F1-B077-4949-A421-2358ED9916D4}" srcOrd="1" destOrd="0" presId="urn:microsoft.com/office/officeart/2018/2/layout/IconLabelDescriptionList"/>
    <dgm:cxn modelId="{7CF27ECD-B271-4DF5-8855-4E9F1A88D265}" type="presParOf" srcId="{54272281-D6DE-4CF6-9F4A-321BA801E856}" destId="{258F512B-239E-491C-B538-DC08020B9431}" srcOrd="2" destOrd="0" presId="urn:microsoft.com/office/officeart/2018/2/layout/IconLabelDescriptionList"/>
    <dgm:cxn modelId="{787B2F6B-BA5A-4F74-ACCA-1520DF4D549A}" type="presParOf" srcId="{54272281-D6DE-4CF6-9F4A-321BA801E856}" destId="{8EECD3D8-928F-429E-88F8-B066EB87AC11}" srcOrd="3" destOrd="0" presId="urn:microsoft.com/office/officeart/2018/2/layout/IconLabelDescriptionList"/>
    <dgm:cxn modelId="{ED02FC19-3D6B-4B88-BC9D-560476D73267}" type="presParOf" srcId="{54272281-D6DE-4CF6-9F4A-321BA801E856}" destId="{A4281EBC-4998-4DE4-A3CC-A0F599F21A4E}" srcOrd="4" destOrd="0" presId="urn:microsoft.com/office/officeart/2018/2/layout/IconLabelDescriptionList"/>
    <dgm:cxn modelId="{8A835005-6684-4C32-A4D3-2F9F9477110E}" type="presParOf" srcId="{443A4459-13FC-4E1C-AABC-54F5679C550B}" destId="{FCC14FD9-2B54-471E-A522-85DE7962C6D5}" srcOrd="1" destOrd="0" presId="urn:microsoft.com/office/officeart/2018/2/layout/IconLabelDescriptionList"/>
    <dgm:cxn modelId="{3031C757-4859-43DD-BC54-564FC4908670}" type="presParOf" srcId="{443A4459-13FC-4E1C-AABC-54F5679C550B}" destId="{AE78C1F9-9394-4748-9A69-C960AFFC12F4}" srcOrd="2" destOrd="0" presId="urn:microsoft.com/office/officeart/2018/2/layout/IconLabelDescriptionList"/>
    <dgm:cxn modelId="{354B960E-5E95-4663-8E2A-42D364677118}" type="presParOf" srcId="{AE78C1F9-9394-4748-9A69-C960AFFC12F4}" destId="{AE1A3B18-C7C6-4D47-9B63-6F4F926FE5E4}" srcOrd="0" destOrd="0" presId="urn:microsoft.com/office/officeart/2018/2/layout/IconLabelDescriptionList"/>
    <dgm:cxn modelId="{E9992DA3-8ABE-48D8-B6CC-57C3565DD391}" type="presParOf" srcId="{AE78C1F9-9394-4748-9A69-C960AFFC12F4}" destId="{42CFFEED-D7B1-4999-A49D-50958289BAB6}" srcOrd="1" destOrd="0" presId="urn:microsoft.com/office/officeart/2018/2/layout/IconLabelDescriptionList"/>
    <dgm:cxn modelId="{E7C4A26F-D0C0-4FF1-AA83-C12C144B5A07}" type="presParOf" srcId="{AE78C1F9-9394-4748-9A69-C960AFFC12F4}" destId="{3C4A0D16-9587-490C-9A88-1BA7245B77BD}" srcOrd="2" destOrd="0" presId="urn:microsoft.com/office/officeart/2018/2/layout/IconLabelDescriptionList"/>
    <dgm:cxn modelId="{7F9F86E1-F830-47E0-AB5B-5BD6174BFB76}" type="presParOf" srcId="{AE78C1F9-9394-4748-9A69-C960AFFC12F4}" destId="{FBB11C20-2FE0-4597-AE0A-C44D7CCAE3D4}" srcOrd="3" destOrd="0" presId="urn:microsoft.com/office/officeart/2018/2/layout/IconLabelDescriptionList"/>
    <dgm:cxn modelId="{E9769CF1-57B8-4143-A59B-A0874780BCCD}" type="presParOf" srcId="{AE78C1F9-9394-4748-9A69-C960AFFC12F4}" destId="{338C5805-B44A-4C72-9F85-EA9CAEE11C91}"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D3E0A2-50A8-4F40-A62B-022076CB3BBD}"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DD519228-F249-4F80-89A7-D9F4FB6E6B01}">
      <dgm:prSet/>
      <dgm:spPr/>
      <dgm:t>
        <a:bodyPr/>
        <a:lstStyle/>
        <a:p>
          <a:r>
            <a:rPr lang="en-CA" dirty="0"/>
            <a:t>Supporting interested in learning through authentic, relevance teaching practices that reduces distraction </a:t>
          </a:r>
          <a:endParaRPr lang="en-US" dirty="0"/>
        </a:p>
      </dgm:t>
    </dgm:pt>
    <dgm:pt modelId="{E7BB1D90-8011-4533-A79D-92898B4705C4}" type="parTrans" cxnId="{3C757723-E4E6-4383-B058-F5A48FA8CDA3}">
      <dgm:prSet/>
      <dgm:spPr/>
      <dgm:t>
        <a:bodyPr/>
        <a:lstStyle/>
        <a:p>
          <a:endParaRPr lang="en-US"/>
        </a:p>
      </dgm:t>
    </dgm:pt>
    <dgm:pt modelId="{A5B2C131-4882-4EDF-8E55-B14C2FBA6A89}" type="sibTrans" cxnId="{3C757723-E4E6-4383-B058-F5A48FA8CDA3}">
      <dgm:prSet/>
      <dgm:spPr/>
      <dgm:t>
        <a:bodyPr/>
        <a:lstStyle/>
        <a:p>
          <a:endParaRPr lang="en-US"/>
        </a:p>
      </dgm:t>
    </dgm:pt>
    <dgm:pt modelId="{522E007B-B584-4146-BDFA-5E2A04D8F76A}">
      <dgm:prSet/>
      <dgm:spPr/>
      <dgm:t>
        <a:bodyPr/>
        <a:lstStyle/>
        <a:p>
          <a:r>
            <a:rPr lang="en-CA" dirty="0"/>
            <a:t>Developing resilience through a goal-oriented approach with variety of resources and feedback</a:t>
          </a:r>
          <a:endParaRPr lang="en-US" dirty="0"/>
        </a:p>
      </dgm:t>
    </dgm:pt>
    <dgm:pt modelId="{0F7C6037-9DA9-4320-B41F-1FE6280A8F70}" type="parTrans" cxnId="{B3C791F1-E4C6-4F33-A883-CCFE287C0269}">
      <dgm:prSet/>
      <dgm:spPr/>
      <dgm:t>
        <a:bodyPr/>
        <a:lstStyle/>
        <a:p>
          <a:endParaRPr lang="en-US"/>
        </a:p>
      </dgm:t>
    </dgm:pt>
    <dgm:pt modelId="{43F2B6CE-2129-4C67-8134-887075EC2EFC}" type="sibTrans" cxnId="{B3C791F1-E4C6-4F33-A883-CCFE287C0269}">
      <dgm:prSet/>
      <dgm:spPr/>
      <dgm:t>
        <a:bodyPr/>
        <a:lstStyle/>
        <a:p>
          <a:endParaRPr lang="en-US"/>
        </a:p>
      </dgm:t>
    </dgm:pt>
    <dgm:pt modelId="{ADC13299-E252-497D-AD37-2E6A58FE8842}">
      <dgm:prSet/>
      <dgm:spPr/>
      <dgm:t>
        <a:bodyPr/>
        <a:lstStyle/>
        <a:p>
          <a:r>
            <a:rPr lang="en-CA" dirty="0"/>
            <a:t>Acknowledging emotions through self-efficacy, coping skills and self-assessment. </a:t>
          </a:r>
          <a:endParaRPr lang="en-US" dirty="0"/>
        </a:p>
      </dgm:t>
    </dgm:pt>
    <dgm:pt modelId="{DEB44451-9B85-4592-B8E4-3732607AD09C}" type="parTrans" cxnId="{45D043FB-1347-4841-8F93-CE5C86E4EEF4}">
      <dgm:prSet/>
      <dgm:spPr/>
      <dgm:t>
        <a:bodyPr/>
        <a:lstStyle/>
        <a:p>
          <a:endParaRPr lang="en-US"/>
        </a:p>
      </dgm:t>
    </dgm:pt>
    <dgm:pt modelId="{B7D9127E-466F-42D4-9E0A-6E0E0B738A73}" type="sibTrans" cxnId="{45D043FB-1347-4841-8F93-CE5C86E4EEF4}">
      <dgm:prSet/>
      <dgm:spPr/>
      <dgm:t>
        <a:bodyPr/>
        <a:lstStyle/>
        <a:p>
          <a:endParaRPr lang="en-US"/>
        </a:p>
      </dgm:t>
    </dgm:pt>
    <dgm:pt modelId="{4A9A1707-7E03-4385-98FD-D46F737E67CF}" type="pres">
      <dgm:prSet presAssocID="{90D3E0A2-50A8-4F40-A62B-022076CB3BBD}" presName="vert0" presStyleCnt="0">
        <dgm:presLayoutVars>
          <dgm:dir/>
          <dgm:animOne val="branch"/>
          <dgm:animLvl val="lvl"/>
        </dgm:presLayoutVars>
      </dgm:prSet>
      <dgm:spPr/>
    </dgm:pt>
    <dgm:pt modelId="{28CB3373-82D4-4571-BD12-413F887A9CFE}" type="pres">
      <dgm:prSet presAssocID="{DD519228-F249-4F80-89A7-D9F4FB6E6B01}" presName="thickLine" presStyleLbl="alignNode1" presStyleIdx="0" presStyleCnt="3"/>
      <dgm:spPr/>
    </dgm:pt>
    <dgm:pt modelId="{D93BDF39-B142-4833-89E7-7DED00638682}" type="pres">
      <dgm:prSet presAssocID="{DD519228-F249-4F80-89A7-D9F4FB6E6B01}" presName="horz1" presStyleCnt="0"/>
      <dgm:spPr/>
    </dgm:pt>
    <dgm:pt modelId="{33A6BBC3-E9AD-4A75-89A4-F1E2D4F4F828}" type="pres">
      <dgm:prSet presAssocID="{DD519228-F249-4F80-89A7-D9F4FB6E6B01}" presName="tx1" presStyleLbl="revTx" presStyleIdx="0" presStyleCnt="3"/>
      <dgm:spPr/>
    </dgm:pt>
    <dgm:pt modelId="{317ED199-27BA-47BA-A0E7-C278EE2C9278}" type="pres">
      <dgm:prSet presAssocID="{DD519228-F249-4F80-89A7-D9F4FB6E6B01}" presName="vert1" presStyleCnt="0"/>
      <dgm:spPr/>
    </dgm:pt>
    <dgm:pt modelId="{D43677D2-F1EB-4436-8DCD-E83A111CE103}" type="pres">
      <dgm:prSet presAssocID="{522E007B-B584-4146-BDFA-5E2A04D8F76A}" presName="thickLine" presStyleLbl="alignNode1" presStyleIdx="1" presStyleCnt="3"/>
      <dgm:spPr/>
    </dgm:pt>
    <dgm:pt modelId="{883EE7C2-43F0-433F-BC6B-2284A6D0ECAF}" type="pres">
      <dgm:prSet presAssocID="{522E007B-B584-4146-BDFA-5E2A04D8F76A}" presName="horz1" presStyleCnt="0"/>
      <dgm:spPr/>
    </dgm:pt>
    <dgm:pt modelId="{FA5F61BC-5316-494B-8DF6-0909628E9C69}" type="pres">
      <dgm:prSet presAssocID="{522E007B-B584-4146-BDFA-5E2A04D8F76A}" presName="tx1" presStyleLbl="revTx" presStyleIdx="1" presStyleCnt="3"/>
      <dgm:spPr/>
    </dgm:pt>
    <dgm:pt modelId="{3E66068C-0455-4492-9164-6F566E732414}" type="pres">
      <dgm:prSet presAssocID="{522E007B-B584-4146-BDFA-5E2A04D8F76A}" presName="vert1" presStyleCnt="0"/>
      <dgm:spPr/>
    </dgm:pt>
    <dgm:pt modelId="{9E36914A-645B-45FF-A834-285DB0DAC0B6}" type="pres">
      <dgm:prSet presAssocID="{ADC13299-E252-497D-AD37-2E6A58FE8842}" presName="thickLine" presStyleLbl="alignNode1" presStyleIdx="2" presStyleCnt="3"/>
      <dgm:spPr/>
    </dgm:pt>
    <dgm:pt modelId="{C9D464E8-A01E-42A3-A01F-12365459CAA0}" type="pres">
      <dgm:prSet presAssocID="{ADC13299-E252-497D-AD37-2E6A58FE8842}" presName="horz1" presStyleCnt="0"/>
      <dgm:spPr/>
    </dgm:pt>
    <dgm:pt modelId="{71B70A21-2FCD-4D8C-8D19-8E408E06BB33}" type="pres">
      <dgm:prSet presAssocID="{ADC13299-E252-497D-AD37-2E6A58FE8842}" presName="tx1" presStyleLbl="revTx" presStyleIdx="2" presStyleCnt="3"/>
      <dgm:spPr/>
    </dgm:pt>
    <dgm:pt modelId="{5B4616E8-A7C5-4D01-9F54-0DFC721A2D3C}" type="pres">
      <dgm:prSet presAssocID="{ADC13299-E252-497D-AD37-2E6A58FE8842}" presName="vert1" presStyleCnt="0"/>
      <dgm:spPr/>
    </dgm:pt>
  </dgm:ptLst>
  <dgm:cxnLst>
    <dgm:cxn modelId="{3C757723-E4E6-4383-B058-F5A48FA8CDA3}" srcId="{90D3E0A2-50A8-4F40-A62B-022076CB3BBD}" destId="{DD519228-F249-4F80-89A7-D9F4FB6E6B01}" srcOrd="0" destOrd="0" parTransId="{E7BB1D90-8011-4533-A79D-92898B4705C4}" sibTransId="{A5B2C131-4882-4EDF-8E55-B14C2FBA6A89}"/>
    <dgm:cxn modelId="{88B74437-C5AD-4213-BBFA-557B081983F7}" type="presOf" srcId="{90D3E0A2-50A8-4F40-A62B-022076CB3BBD}" destId="{4A9A1707-7E03-4385-98FD-D46F737E67CF}" srcOrd="0" destOrd="0" presId="urn:microsoft.com/office/officeart/2008/layout/LinedList"/>
    <dgm:cxn modelId="{4A91D894-5A1F-410F-83EC-BDB31EF241A2}" type="presOf" srcId="{ADC13299-E252-497D-AD37-2E6A58FE8842}" destId="{71B70A21-2FCD-4D8C-8D19-8E408E06BB33}" srcOrd="0" destOrd="0" presId="urn:microsoft.com/office/officeart/2008/layout/LinedList"/>
    <dgm:cxn modelId="{0E8DB7D5-ECD5-4814-9111-6F5383D0DCE1}" type="presOf" srcId="{522E007B-B584-4146-BDFA-5E2A04D8F76A}" destId="{FA5F61BC-5316-494B-8DF6-0909628E9C69}" srcOrd="0" destOrd="0" presId="urn:microsoft.com/office/officeart/2008/layout/LinedList"/>
    <dgm:cxn modelId="{FF37ABE0-366D-4AD7-889B-33975AC24A77}" type="presOf" srcId="{DD519228-F249-4F80-89A7-D9F4FB6E6B01}" destId="{33A6BBC3-E9AD-4A75-89A4-F1E2D4F4F828}" srcOrd="0" destOrd="0" presId="urn:microsoft.com/office/officeart/2008/layout/LinedList"/>
    <dgm:cxn modelId="{B3C791F1-E4C6-4F33-A883-CCFE287C0269}" srcId="{90D3E0A2-50A8-4F40-A62B-022076CB3BBD}" destId="{522E007B-B584-4146-BDFA-5E2A04D8F76A}" srcOrd="1" destOrd="0" parTransId="{0F7C6037-9DA9-4320-B41F-1FE6280A8F70}" sibTransId="{43F2B6CE-2129-4C67-8134-887075EC2EFC}"/>
    <dgm:cxn modelId="{45D043FB-1347-4841-8F93-CE5C86E4EEF4}" srcId="{90D3E0A2-50A8-4F40-A62B-022076CB3BBD}" destId="{ADC13299-E252-497D-AD37-2E6A58FE8842}" srcOrd="2" destOrd="0" parTransId="{DEB44451-9B85-4592-B8E4-3732607AD09C}" sibTransId="{B7D9127E-466F-42D4-9E0A-6E0E0B738A73}"/>
    <dgm:cxn modelId="{D6C2A816-8E21-4E3F-BA5C-C9A84F1FD745}" type="presParOf" srcId="{4A9A1707-7E03-4385-98FD-D46F737E67CF}" destId="{28CB3373-82D4-4571-BD12-413F887A9CFE}" srcOrd="0" destOrd="0" presId="urn:microsoft.com/office/officeart/2008/layout/LinedList"/>
    <dgm:cxn modelId="{0BF2FC4A-6937-4848-8B27-3F63EE859B11}" type="presParOf" srcId="{4A9A1707-7E03-4385-98FD-D46F737E67CF}" destId="{D93BDF39-B142-4833-89E7-7DED00638682}" srcOrd="1" destOrd="0" presId="urn:microsoft.com/office/officeart/2008/layout/LinedList"/>
    <dgm:cxn modelId="{B3E57C54-585C-42FF-8140-4BCE23226B82}" type="presParOf" srcId="{D93BDF39-B142-4833-89E7-7DED00638682}" destId="{33A6BBC3-E9AD-4A75-89A4-F1E2D4F4F828}" srcOrd="0" destOrd="0" presId="urn:microsoft.com/office/officeart/2008/layout/LinedList"/>
    <dgm:cxn modelId="{E44B9258-B600-455D-986F-12468DCD57C2}" type="presParOf" srcId="{D93BDF39-B142-4833-89E7-7DED00638682}" destId="{317ED199-27BA-47BA-A0E7-C278EE2C9278}" srcOrd="1" destOrd="0" presId="urn:microsoft.com/office/officeart/2008/layout/LinedList"/>
    <dgm:cxn modelId="{67C29E9E-7C03-4A8F-9D35-FAA88A7ADA1F}" type="presParOf" srcId="{4A9A1707-7E03-4385-98FD-D46F737E67CF}" destId="{D43677D2-F1EB-4436-8DCD-E83A111CE103}" srcOrd="2" destOrd="0" presId="urn:microsoft.com/office/officeart/2008/layout/LinedList"/>
    <dgm:cxn modelId="{712B246F-E3E7-4C5B-AF6D-87C9DC0828DE}" type="presParOf" srcId="{4A9A1707-7E03-4385-98FD-D46F737E67CF}" destId="{883EE7C2-43F0-433F-BC6B-2284A6D0ECAF}" srcOrd="3" destOrd="0" presId="urn:microsoft.com/office/officeart/2008/layout/LinedList"/>
    <dgm:cxn modelId="{7C368B34-DE1B-41CE-925F-082CA9C29BAE}" type="presParOf" srcId="{883EE7C2-43F0-433F-BC6B-2284A6D0ECAF}" destId="{FA5F61BC-5316-494B-8DF6-0909628E9C69}" srcOrd="0" destOrd="0" presId="urn:microsoft.com/office/officeart/2008/layout/LinedList"/>
    <dgm:cxn modelId="{9A08F2F2-532B-4843-863D-3C4324CEC835}" type="presParOf" srcId="{883EE7C2-43F0-433F-BC6B-2284A6D0ECAF}" destId="{3E66068C-0455-4492-9164-6F566E732414}" srcOrd="1" destOrd="0" presId="urn:microsoft.com/office/officeart/2008/layout/LinedList"/>
    <dgm:cxn modelId="{D400190E-F5C7-4518-9593-85AF368DC059}" type="presParOf" srcId="{4A9A1707-7E03-4385-98FD-D46F737E67CF}" destId="{9E36914A-645B-45FF-A834-285DB0DAC0B6}" srcOrd="4" destOrd="0" presId="urn:microsoft.com/office/officeart/2008/layout/LinedList"/>
    <dgm:cxn modelId="{176A11D8-4C68-4C5F-8462-CAD94BC980E0}" type="presParOf" srcId="{4A9A1707-7E03-4385-98FD-D46F737E67CF}" destId="{C9D464E8-A01E-42A3-A01F-12365459CAA0}" srcOrd="5" destOrd="0" presId="urn:microsoft.com/office/officeart/2008/layout/LinedList"/>
    <dgm:cxn modelId="{15C202E5-6860-4BE8-9E52-87703FABFA3C}" type="presParOf" srcId="{C9D464E8-A01E-42A3-A01F-12365459CAA0}" destId="{71B70A21-2FCD-4D8C-8D19-8E408E06BB33}" srcOrd="0" destOrd="0" presId="urn:microsoft.com/office/officeart/2008/layout/LinedList"/>
    <dgm:cxn modelId="{3D1F3432-4FE3-49A3-9B0B-2B88B1714DE3}" type="presParOf" srcId="{C9D464E8-A01E-42A3-A01F-12365459CAA0}" destId="{5B4616E8-A7C5-4D01-9F54-0DFC721A2D3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37991B-6E67-442C-94D9-D352C4A3DD1B}"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FD1B449F-B170-45BC-A795-9584DF023AAE}">
      <dgm:prSet/>
      <dgm:spPr/>
      <dgm:t>
        <a:bodyPr/>
        <a:lstStyle/>
        <a:p>
          <a:r>
            <a:rPr lang="en-CA" dirty="0"/>
            <a:t>Providing content in multiple formats that engaged a variety of senses</a:t>
          </a:r>
          <a:endParaRPr lang="en-US" dirty="0"/>
        </a:p>
      </dgm:t>
    </dgm:pt>
    <dgm:pt modelId="{26B0875D-8CD7-46B8-ADA3-20CE4F0C545C}" type="parTrans" cxnId="{08F9391C-3649-4513-8ED4-C030F2943EBB}">
      <dgm:prSet/>
      <dgm:spPr/>
      <dgm:t>
        <a:bodyPr/>
        <a:lstStyle/>
        <a:p>
          <a:endParaRPr lang="en-US"/>
        </a:p>
      </dgm:t>
    </dgm:pt>
    <dgm:pt modelId="{BBB9E92C-6261-4E40-AD77-70165B41D87C}" type="sibTrans" cxnId="{08F9391C-3649-4513-8ED4-C030F2943EBB}">
      <dgm:prSet/>
      <dgm:spPr/>
      <dgm:t>
        <a:bodyPr/>
        <a:lstStyle/>
        <a:p>
          <a:endParaRPr lang="en-US"/>
        </a:p>
      </dgm:t>
    </dgm:pt>
    <dgm:pt modelId="{D5DE01D9-1CE1-4DDD-9A30-077CFE1F5F37}">
      <dgm:prSet/>
      <dgm:spPr/>
      <dgm:t>
        <a:bodyPr/>
        <a:lstStyle/>
        <a:p>
          <a:r>
            <a:rPr lang="en-CA" dirty="0"/>
            <a:t>Decoding content, by creating a shared understanding of language and symbols</a:t>
          </a:r>
          <a:endParaRPr lang="en-US" dirty="0"/>
        </a:p>
      </dgm:t>
    </dgm:pt>
    <dgm:pt modelId="{A5059E49-6255-45B9-8A74-84E40485A49B}" type="parTrans" cxnId="{F4D2D24E-4218-4A2A-94B3-B6946C4E6ED6}">
      <dgm:prSet/>
      <dgm:spPr/>
      <dgm:t>
        <a:bodyPr/>
        <a:lstStyle/>
        <a:p>
          <a:endParaRPr lang="en-US"/>
        </a:p>
      </dgm:t>
    </dgm:pt>
    <dgm:pt modelId="{EAC66438-15DE-461E-89E3-89706CD566E9}" type="sibTrans" cxnId="{F4D2D24E-4218-4A2A-94B3-B6946C4E6ED6}">
      <dgm:prSet/>
      <dgm:spPr/>
      <dgm:t>
        <a:bodyPr/>
        <a:lstStyle/>
        <a:p>
          <a:endParaRPr lang="en-US"/>
        </a:p>
      </dgm:t>
    </dgm:pt>
    <dgm:pt modelId="{592A17B7-0BE5-4E08-A1D8-8ECA6F84AB7B}">
      <dgm:prSet/>
      <dgm:spPr/>
      <dgm:t>
        <a:bodyPr/>
        <a:lstStyle/>
        <a:p>
          <a:r>
            <a:rPr lang="en-CA" dirty="0"/>
            <a:t>Contextualizing content through patterns, structures and background information to promote transfer</a:t>
          </a:r>
          <a:endParaRPr lang="en-US" dirty="0"/>
        </a:p>
      </dgm:t>
    </dgm:pt>
    <dgm:pt modelId="{45A1A6FD-4BBB-4686-9CDE-DDBCE5BFE17F}" type="parTrans" cxnId="{FF2B9469-9650-4710-A766-AC8C52099C4D}">
      <dgm:prSet/>
      <dgm:spPr/>
      <dgm:t>
        <a:bodyPr/>
        <a:lstStyle/>
        <a:p>
          <a:endParaRPr lang="en-US"/>
        </a:p>
      </dgm:t>
    </dgm:pt>
    <dgm:pt modelId="{A8F4D0F1-D69A-4296-ADDE-7BC73C183416}" type="sibTrans" cxnId="{FF2B9469-9650-4710-A766-AC8C52099C4D}">
      <dgm:prSet/>
      <dgm:spPr/>
      <dgm:t>
        <a:bodyPr/>
        <a:lstStyle/>
        <a:p>
          <a:endParaRPr lang="en-US"/>
        </a:p>
      </dgm:t>
    </dgm:pt>
    <dgm:pt modelId="{11D13447-08CF-4BA8-802A-FD38D7DE57FF}" type="pres">
      <dgm:prSet presAssocID="{FF37991B-6E67-442C-94D9-D352C4A3DD1B}" presName="vert0" presStyleCnt="0">
        <dgm:presLayoutVars>
          <dgm:dir/>
          <dgm:animOne val="branch"/>
          <dgm:animLvl val="lvl"/>
        </dgm:presLayoutVars>
      </dgm:prSet>
      <dgm:spPr/>
    </dgm:pt>
    <dgm:pt modelId="{55E0C51F-E5D7-4B61-B89F-C602A6C483D3}" type="pres">
      <dgm:prSet presAssocID="{FD1B449F-B170-45BC-A795-9584DF023AAE}" presName="thickLine" presStyleLbl="alignNode1" presStyleIdx="0" presStyleCnt="3"/>
      <dgm:spPr/>
    </dgm:pt>
    <dgm:pt modelId="{40E74A44-B04F-48CE-BC50-D50117807198}" type="pres">
      <dgm:prSet presAssocID="{FD1B449F-B170-45BC-A795-9584DF023AAE}" presName="horz1" presStyleCnt="0"/>
      <dgm:spPr/>
    </dgm:pt>
    <dgm:pt modelId="{6605DC89-8081-4A99-8AD5-3690E6B64AE9}" type="pres">
      <dgm:prSet presAssocID="{FD1B449F-B170-45BC-A795-9584DF023AAE}" presName="tx1" presStyleLbl="revTx" presStyleIdx="0" presStyleCnt="3"/>
      <dgm:spPr/>
    </dgm:pt>
    <dgm:pt modelId="{2D7395AF-F673-466D-A485-4EF83714D37C}" type="pres">
      <dgm:prSet presAssocID="{FD1B449F-B170-45BC-A795-9584DF023AAE}" presName="vert1" presStyleCnt="0"/>
      <dgm:spPr/>
    </dgm:pt>
    <dgm:pt modelId="{969D6313-B6FE-4698-BAD3-932B9D2AD882}" type="pres">
      <dgm:prSet presAssocID="{D5DE01D9-1CE1-4DDD-9A30-077CFE1F5F37}" presName="thickLine" presStyleLbl="alignNode1" presStyleIdx="1" presStyleCnt="3"/>
      <dgm:spPr/>
    </dgm:pt>
    <dgm:pt modelId="{23F63299-1D24-4098-A225-6C5FA2BAAE60}" type="pres">
      <dgm:prSet presAssocID="{D5DE01D9-1CE1-4DDD-9A30-077CFE1F5F37}" presName="horz1" presStyleCnt="0"/>
      <dgm:spPr/>
    </dgm:pt>
    <dgm:pt modelId="{2FCB1402-F9CA-44E7-A4A9-56BC0364ACBB}" type="pres">
      <dgm:prSet presAssocID="{D5DE01D9-1CE1-4DDD-9A30-077CFE1F5F37}" presName="tx1" presStyleLbl="revTx" presStyleIdx="1" presStyleCnt="3"/>
      <dgm:spPr/>
    </dgm:pt>
    <dgm:pt modelId="{B41FB84B-5EC7-48BD-BB61-8D79344506E1}" type="pres">
      <dgm:prSet presAssocID="{D5DE01D9-1CE1-4DDD-9A30-077CFE1F5F37}" presName="vert1" presStyleCnt="0"/>
      <dgm:spPr/>
    </dgm:pt>
    <dgm:pt modelId="{60790DC5-6262-4ED7-8248-4E2299ADB296}" type="pres">
      <dgm:prSet presAssocID="{592A17B7-0BE5-4E08-A1D8-8ECA6F84AB7B}" presName="thickLine" presStyleLbl="alignNode1" presStyleIdx="2" presStyleCnt="3"/>
      <dgm:spPr/>
    </dgm:pt>
    <dgm:pt modelId="{8AB883D6-C750-4673-AA96-B94C72BB8383}" type="pres">
      <dgm:prSet presAssocID="{592A17B7-0BE5-4E08-A1D8-8ECA6F84AB7B}" presName="horz1" presStyleCnt="0"/>
      <dgm:spPr/>
    </dgm:pt>
    <dgm:pt modelId="{4D1E3DE2-4AE5-4F1C-90B4-C1072717EB96}" type="pres">
      <dgm:prSet presAssocID="{592A17B7-0BE5-4E08-A1D8-8ECA6F84AB7B}" presName="tx1" presStyleLbl="revTx" presStyleIdx="2" presStyleCnt="3"/>
      <dgm:spPr/>
    </dgm:pt>
    <dgm:pt modelId="{5B94896D-358D-4172-AE55-F77017E0DECC}" type="pres">
      <dgm:prSet presAssocID="{592A17B7-0BE5-4E08-A1D8-8ECA6F84AB7B}" presName="vert1" presStyleCnt="0"/>
      <dgm:spPr/>
    </dgm:pt>
  </dgm:ptLst>
  <dgm:cxnLst>
    <dgm:cxn modelId="{08F9391C-3649-4513-8ED4-C030F2943EBB}" srcId="{FF37991B-6E67-442C-94D9-D352C4A3DD1B}" destId="{FD1B449F-B170-45BC-A795-9584DF023AAE}" srcOrd="0" destOrd="0" parTransId="{26B0875D-8CD7-46B8-ADA3-20CE4F0C545C}" sibTransId="{BBB9E92C-6261-4E40-AD77-70165B41D87C}"/>
    <dgm:cxn modelId="{F8AC972A-36BC-4A57-AD6E-B9B63FF6AF95}" type="presOf" srcId="{FD1B449F-B170-45BC-A795-9584DF023AAE}" destId="{6605DC89-8081-4A99-8AD5-3690E6B64AE9}" srcOrd="0" destOrd="0" presId="urn:microsoft.com/office/officeart/2008/layout/LinedList"/>
    <dgm:cxn modelId="{71C32568-840C-4C8F-AEFB-E51933B50A6C}" type="presOf" srcId="{FF37991B-6E67-442C-94D9-D352C4A3DD1B}" destId="{11D13447-08CF-4BA8-802A-FD38D7DE57FF}" srcOrd="0" destOrd="0" presId="urn:microsoft.com/office/officeart/2008/layout/LinedList"/>
    <dgm:cxn modelId="{FF2B9469-9650-4710-A766-AC8C52099C4D}" srcId="{FF37991B-6E67-442C-94D9-D352C4A3DD1B}" destId="{592A17B7-0BE5-4E08-A1D8-8ECA6F84AB7B}" srcOrd="2" destOrd="0" parTransId="{45A1A6FD-4BBB-4686-9CDE-DDBCE5BFE17F}" sibTransId="{A8F4D0F1-D69A-4296-ADDE-7BC73C183416}"/>
    <dgm:cxn modelId="{E149D269-9722-44BC-BF25-8925B06E0CAD}" type="presOf" srcId="{592A17B7-0BE5-4E08-A1D8-8ECA6F84AB7B}" destId="{4D1E3DE2-4AE5-4F1C-90B4-C1072717EB96}" srcOrd="0" destOrd="0" presId="urn:microsoft.com/office/officeart/2008/layout/LinedList"/>
    <dgm:cxn modelId="{F4D2D24E-4218-4A2A-94B3-B6946C4E6ED6}" srcId="{FF37991B-6E67-442C-94D9-D352C4A3DD1B}" destId="{D5DE01D9-1CE1-4DDD-9A30-077CFE1F5F37}" srcOrd="1" destOrd="0" parTransId="{A5059E49-6255-45B9-8A74-84E40485A49B}" sibTransId="{EAC66438-15DE-461E-89E3-89706CD566E9}"/>
    <dgm:cxn modelId="{0719F4BB-4C53-47D9-A171-F5EE6C77BAB0}" type="presOf" srcId="{D5DE01D9-1CE1-4DDD-9A30-077CFE1F5F37}" destId="{2FCB1402-F9CA-44E7-A4A9-56BC0364ACBB}" srcOrd="0" destOrd="0" presId="urn:microsoft.com/office/officeart/2008/layout/LinedList"/>
    <dgm:cxn modelId="{079F61D0-506A-4597-98CD-B95F38B215A2}" type="presParOf" srcId="{11D13447-08CF-4BA8-802A-FD38D7DE57FF}" destId="{55E0C51F-E5D7-4B61-B89F-C602A6C483D3}" srcOrd="0" destOrd="0" presId="urn:microsoft.com/office/officeart/2008/layout/LinedList"/>
    <dgm:cxn modelId="{D5B219A1-F90C-4228-BC66-2BA7B628F782}" type="presParOf" srcId="{11D13447-08CF-4BA8-802A-FD38D7DE57FF}" destId="{40E74A44-B04F-48CE-BC50-D50117807198}" srcOrd="1" destOrd="0" presId="urn:microsoft.com/office/officeart/2008/layout/LinedList"/>
    <dgm:cxn modelId="{6A0AAED6-E596-4B00-801A-E10712D9839F}" type="presParOf" srcId="{40E74A44-B04F-48CE-BC50-D50117807198}" destId="{6605DC89-8081-4A99-8AD5-3690E6B64AE9}" srcOrd="0" destOrd="0" presId="urn:microsoft.com/office/officeart/2008/layout/LinedList"/>
    <dgm:cxn modelId="{C614996A-A6B4-4598-915C-B6C4FED102B0}" type="presParOf" srcId="{40E74A44-B04F-48CE-BC50-D50117807198}" destId="{2D7395AF-F673-466D-A485-4EF83714D37C}" srcOrd="1" destOrd="0" presId="urn:microsoft.com/office/officeart/2008/layout/LinedList"/>
    <dgm:cxn modelId="{C7B6E8C2-6BA5-4117-8A30-D407F093EE89}" type="presParOf" srcId="{11D13447-08CF-4BA8-802A-FD38D7DE57FF}" destId="{969D6313-B6FE-4698-BAD3-932B9D2AD882}" srcOrd="2" destOrd="0" presId="urn:microsoft.com/office/officeart/2008/layout/LinedList"/>
    <dgm:cxn modelId="{955D4157-987F-4998-8CBD-265394D45FBF}" type="presParOf" srcId="{11D13447-08CF-4BA8-802A-FD38D7DE57FF}" destId="{23F63299-1D24-4098-A225-6C5FA2BAAE60}" srcOrd="3" destOrd="0" presId="urn:microsoft.com/office/officeart/2008/layout/LinedList"/>
    <dgm:cxn modelId="{5F6DC29C-B920-4897-A4B7-D7F1AE5297E4}" type="presParOf" srcId="{23F63299-1D24-4098-A225-6C5FA2BAAE60}" destId="{2FCB1402-F9CA-44E7-A4A9-56BC0364ACBB}" srcOrd="0" destOrd="0" presId="urn:microsoft.com/office/officeart/2008/layout/LinedList"/>
    <dgm:cxn modelId="{94E34B11-89C5-4EFC-BE40-EBD2B9B5441E}" type="presParOf" srcId="{23F63299-1D24-4098-A225-6C5FA2BAAE60}" destId="{B41FB84B-5EC7-48BD-BB61-8D79344506E1}" srcOrd="1" destOrd="0" presId="urn:microsoft.com/office/officeart/2008/layout/LinedList"/>
    <dgm:cxn modelId="{417279AA-C94F-4EDB-859E-409FB6044480}" type="presParOf" srcId="{11D13447-08CF-4BA8-802A-FD38D7DE57FF}" destId="{60790DC5-6262-4ED7-8248-4E2299ADB296}" srcOrd="4" destOrd="0" presId="urn:microsoft.com/office/officeart/2008/layout/LinedList"/>
    <dgm:cxn modelId="{12B8DD15-34E7-4DC3-A755-64DAD382E6E4}" type="presParOf" srcId="{11D13447-08CF-4BA8-802A-FD38D7DE57FF}" destId="{8AB883D6-C750-4673-AA96-B94C72BB8383}" srcOrd="5" destOrd="0" presId="urn:microsoft.com/office/officeart/2008/layout/LinedList"/>
    <dgm:cxn modelId="{4578974B-A892-48D4-88C3-866C7D22E9C5}" type="presParOf" srcId="{8AB883D6-C750-4673-AA96-B94C72BB8383}" destId="{4D1E3DE2-4AE5-4F1C-90B4-C1072717EB96}" srcOrd="0" destOrd="0" presId="urn:microsoft.com/office/officeart/2008/layout/LinedList"/>
    <dgm:cxn modelId="{23AAE2B4-77FA-4228-B79F-7EA6FBEBDD71}" type="presParOf" srcId="{8AB883D6-C750-4673-AA96-B94C72BB8383}" destId="{5B94896D-358D-4172-AE55-F77017E0DEC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884435-15B3-43D1-A0BB-EADE39FD8073}"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0E513D18-5666-4320-B68E-68C331A63344}">
      <dgm:prSet/>
      <dgm:spPr/>
      <dgm:t>
        <a:bodyPr/>
        <a:lstStyle/>
        <a:p>
          <a:r>
            <a:rPr lang="en-CA" dirty="0"/>
            <a:t>Designing assessment that allow for multiple means of expressions</a:t>
          </a:r>
          <a:endParaRPr lang="en-US" dirty="0"/>
        </a:p>
      </dgm:t>
    </dgm:pt>
    <dgm:pt modelId="{CBD47F15-E9EB-423C-B060-0442EFD9ABC3}" type="parTrans" cxnId="{CA53A8F9-9D89-4FFC-9AA6-95F2DB2807FB}">
      <dgm:prSet/>
      <dgm:spPr/>
      <dgm:t>
        <a:bodyPr/>
        <a:lstStyle/>
        <a:p>
          <a:endParaRPr lang="en-US"/>
        </a:p>
      </dgm:t>
    </dgm:pt>
    <dgm:pt modelId="{900F9AC4-1B5B-4783-A12F-94E82A265E5C}" type="sibTrans" cxnId="{CA53A8F9-9D89-4FFC-9AA6-95F2DB2807FB}">
      <dgm:prSet/>
      <dgm:spPr/>
      <dgm:t>
        <a:bodyPr/>
        <a:lstStyle/>
        <a:p>
          <a:endParaRPr lang="en-US"/>
        </a:p>
      </dgm:t>
    </dgm:pt>
    <dgm:pt modelId="{10291546-E016-4B84-9B32-4EABD9C145C2}">
      <dgm:prSet/>
      <dgm:spPr/>
      <dgm:t>
        <a:bodyPr/>
        <a:lstStyle/>
        <a:p>
          <a:r>
            <a:rPr lang="en-CA" dirty="0"/>
            <a:t>Scaffolding assessments by integrating assistive and supporting tools</a:t>
          </a:r>
          <a:endParaRPr lang="en-US" dirty="0"/>
        </a:p>
      </dgm:t>
    </dgm:pt>
    <dgm:pt modelId="{221B6180-76AE-43BF-9109-C4EB148496FF}" type="parTrans" cxnId="{34268A58-FE3D-488D-9B56-FDDE140FCC17}">
      <dgm:prSet/>
      <dgm:spPr/>
      <dgm:t>
        <a:bodyPr/>
        <a:lstStyle/>
        <a:p>
          <a:endParaRPr lang="en-US"/>
        </a:p>
      </dgm:t>
    </dgm:pt>
    <dgm:pt modelId="{ED619A32-26C3-4034-8A2F-DA8F6D034209}" type="sibTrans" cxnId="{34268A58-FE3D-488D-9B56-FDDE140FCC17}">
      <dgm:prSet/>
      <dgm:spPr/>
      <dgm:t>
        <a:bodyPr/>
        <a:lstStyle/>
        <a:p>
          <a:endParaRPr lang="en-US"/>
        </a:p>
      </dgm:t>
    </dgm:pt>
    <dgm:pt modelId="{B27C5EC6-BF70-47C3-8725-05735A7142F4}">
      <dgm:prSet/>
      <dgm:spPr/>
      <dgm:t>
        <a:bodyPr/>
        <a:lstStyle/>
        <a:p>
          <a:r>
            <a:rPr lang="en-CA" dirty="0"/>
            <a:t>Supporting planning processes through information management </a:t>
          </a:r>
          <a:endParaRPr lang="en-US" dirty="0"/>
        </a:p>
      </dgm:t>
    </dgm:pt>
    <dgm:pt modelId="{829ECA4D-29A0-4DEE-8C32-2E04FDE30EC4}" type="parTrans" cxnId="{DD6A8F56-A3D1-4E9A-8992-893CF108DEB5}">
      <dgm:prSet/>
      <dgm:spPr/>
      <dgm:t>
        <a:bodyPr/>
        <a:lstStyle/>
        <a:p>
          <a:endParaRPr lang="en-US"/>
        </a:p>
      </dgm:t>
    </dgm:pt>
    <dgm:pt modelId="{C4E37720-2ED6-4A7D-AA4A-386C2FD96CFD}" type="sibTrans" cxnId="{DD6A8F56-A3D1-4E9A-8992-893CF108DEB5}">
      <dgm:prSet/>
      <dgm:spPr/>
      <dgm:t>
        <a:bodyPr/>
        <a:lstStyle/>
        <a:p>
          <a:endParaRPr lang="en-US"/>
        </a:p>
      </dgm:t>
    </dgm:pt>
    <dgm:pt modelId="{52C83326-C859-4CCB-8B46-75BEA24934DF}" type="pres">
      <dgm:prSet presAssocID="{7B884435-15B3-43D1-A0BB-EADE39FD8073}" presName="vert0" presStyleCnt="0">
        <dgm:presLayoutVars>
          <dgm:dir/>
          <dgm:animOne val="branch"/>
          <dgm:animLvl val="lvl"/>
        </dgm:presLayoutVars>
      </dgm:prSet>
      <dgm:spPr/>
    </dgm:pt>
    <dgm:pt modelId="{CEDBB886-698E-4676-AAB0-85E987EB1FFD}" type="pres">
      <dgm:prSet presAssocID="{0E513D18-5666-4320-B68E-68C331A63344}" presName="thickLine" presStyleLbl="alignNode1" presStyleIdx="0" presStyleCnt="3"/>
      <dgm:spPr/>
    </dgm:pt>
    <dgm:pt modelId="{D369778D-1997-4590-8EF4-01E760BF503C}" type="pres">
      <dgm:prSet presAssocID="{0E513D18-5666-4320-B68E-68C331A63344}" presName="horz1" presStyleCnt="0"/>
      <dgm:spPr/>
    </dgm:pt>
    <dgm:pt modelId="{05F63A91-9303-41F6-8CC4-3EA3C4C07FB1}" type="pres">
      <dgm:prSet presAssocID="{0E513D18-5666-4320-B68E-68C331A63344}" presName="tx1" presStyleLbl="revTx" presStyleIdx="0" presStyleCnt="3"/>
      <dgm:spPr/>
    </dgm:pt>
    <dgm:pt modelId="{F551C7E1-A4A0-436F-AC23-7F0F5EADB105}" type="pres">
      <dgm:prSet presAssocID="{0E513D18-5666-4320-B68E-68C331A63344}" presName="vert1" presStyleCnt="0"/>
      <dgm:spPr/>
    </dgm:pt>
    <dgm:pt modelId="{5AAF4E86-30A2-41AE-BDC1-488F47FB7791}" type="pres">
      <dgm:prSet presAssocID="{10291546-E016-4B84-9B32-4EABD9C145C2}" presName="thickLine" presStyleLbl="alignNode1" presStyleIdx="1" presStyleCnt="3"/>
      <dgm:spPr/>
    </dgm:pt>
    <dgm:pt modelId="{1ED52FFC-E7A2-4B22-9132-4815C396C12D}" type="pres">
      <dgm:prSet presAssocID="{10291546-E016-4B84-9B32-4EABD9C145C2}" presName="horz1" presStyleCnt="0"/>
      <dgm:spPr/>
    </dgm:pt>
    <dgm:pt modelId="{564EDAD6-BFFA-42F6-81CB-DDD1A62A6839}" type="pres">
      <dgm:prSet presAssocID="{10291546-E016-4B84-9B32-4EABD9C145C2}" presName="tx1" presStyleLbl="revTx" presStyleIdx="1" presStyleCnt="3"/>
      <dgm:spPr/>
    </dgm:pt>
    <dgm:pt modelId="{F3D5D4A3-9928-4C9A-A7BF-7942CC7521CB}" type="pres">
      <dgm:prSet presAssocID="{10291546-E016-4B84-9B32-4EABD9C145C2}" presName="vert1" presStyleCnt="0"/>
      <dgm:spPr/>
    </dgm:pt>
    <dgm:pt modelId="{9ED96241-CFA6-4A68-BD81-50DC1762A36F}" type="pres">
      <dgm:prSet presAssocID="{B27C5EC6-BF70-47C3-8725-05735A7142F4}" presName="thickLine" presStyleLbl="alignNode1" presStyleIdx="2" presStyleCnt="3"/>
      <dgm:spPr/>
    </dgm:pt>
    <dgm:pt modelId="{3CF3BA5B-3B23-4360-8FAB-7F05F159F857}" type="pres">
      <dgm:prSet presAssocID="{B27C5EC6-BF70-47C3-8725-05735A7142F4}" presName="horz1" presStyleCnt="0"/>
      <dgm:spPr/>
    </dgm:pt>
    <dgm:pt modelId="{223A75F1-4A82-4580-B240-2DFB3F2CDE6C}" type="pres">
      <dgm:prSet presAssocID="{B27C5EC6-BF70-47C3-8725-05735A7142F4}" presName="tx1" presStyleLbl="revTx" presStyleIdx="2" presStyleCnt="3"/>
      <dgm:spPr/>
    </dgm:pt>
    <dgm:pt modelId="{C3F2F270-4460-43DB-97F7-D981586D04DF}" type="pres">
      <dgm:prSet presAssocID="{B27C5EC6-BF70-47C3-8725-05735A7142F4}" presName="vert1" presStyleCnt="0"/>
      <dgm:spPr/>
    </dgm:pt>
  </dgm:ptLst>
  <dgm:cxnLst>
    <dgm:cxn modelId="{CA370E30-6841-4892-ABA3-760742B587B8}" type="presOf" srcId="{7B884435-15B3-43D1-A0BB-EADE39FD8073}" destId="{52C83326-C859-4CCB-8B46-75BEA24934DF}" srcOrd="0" destOrd="0" presId="urn:microsoft.com/office/officeart/2008/layout/LinedList"/>
    <dgm:cxn modelId="{219A3B50-6A99-406B-ABCF-5FE371E5E8D1}" type="presOf" srcId="{10291546-E016-4B84-9B32-4EABD9C145C2}" destId="{564EDAD6-BFFA-42F6-81CB-DDD1A62A6839}" srcOrd="0" destOrd="0" presId="urn:microsoft.com/office/officeart/2008/layout/LinedList"/>
    <dgm:cxn modelId="{DD6A8F56-A3D1-4E9A-8992-893CF108DEB5}" srcId="{7B884435-15B3-43D1-A0BB-EADE39FD8073}" destId="{B27C5EC6-BF70-47C3-8725-05735A7142F4}" srcOrd="2" destOrd="0" parTransId="{829ECA4D-29A0-4DEE-8C32-2E04FDE30EC4}" sibTransId="{C4E37720-2ED6-4A7D-AA4A-386C2FD96CFD}"/>
    <dgm:cxn modelId="{EE985058-4CB9-45F8-B141-9EB726BBC9C1}" type="presOf" srcId="{0E513D18-5666-4320-B68E-68C331A63344}" destId="{05F63A91-9303-41F6-8CC4-3EA3C4C07FB1}" srcOrd="0" destOrd="0" presId="urn:microsoft.com/office/officeart/2008/layout/LinedList"/>
    <dgm:cxn modelId="{34268A58-FE3D-488D-9B56-FDDE140FCC17}" srcId="{7B884435-15B3-43D1-A0BB-EADE39FD8073}" destId="{10291546-E016-4B84-9B32-4EABD9C145C2}" srcOrd="1" destOrd="0" parTransId="{221B6180-76AE-43BF-9109-C4EB148496FF}" sibTransId="{ED619A32-26C3-4034-8A2F-DA8F6D034209}"/>
    <dgm:cxn modelId="{B13D2A7A-446C-498E-B55F-48947FF55581}" type="presOf" srcId="{B27C5EC6-BF70-47C3-8725-05735A7142F4}" destId="{223A75F1-4A82-4580-B240-2DFB3F2CDE6C}" srcOrd="0" destOrd="0" presId="urn:microsoft.com/office/officeart/2008/layout/LinedList"/>
    <dgm:cxn modelId="{CA53A8F9-9D89-4FFC-9AA6-95F2DB2807FB}" srcId="{7B884435-15B3-43D1-A0BB-EADE39FD8073}" destId="{0E513D18-5666-4320-B68E-68C331A63344}" srcOrd="0" destOrd="0" parTransId="{CBD47F15-E9EB-423C-B060-0442EFD9ABC3}" sibTransId="{900F9AC4-1B5B-4783-A12F-94E82A265E5C}"/>
    <dgm:cxn modelId="{DE5B51C0-9747-4CA9-8B08-10718B27AC65}" type="presParOf" srcId="{52C83326-C859-4CCB-8B46-75BEA24934DF}" destId="{CEDBB886-698E-4676-AAB0-85E987EB1FFD}" srcOrd="0" destOrd="0" presId="urn:microsoft.com/office/officeart/2008/layout/LinedList"/>
    <dgm:cxn modelId="{AAD4363E-9AF4-41A7-AEA9-9C70E6B4C350}" type="presParOf" srcId="{52C83326-C859-4CCB-8B46-75BEA24934DF}" destId="{D369778D-1997-4590-8EF4-01E760BF503C}" srcOrd="1" destOrd="0" presId="urn:microsoft.com/office/officeart/2008/layout/LinedList"/>
    <dgm:cxn modelId="{95E2A36C-5B2B-475C-9686-0B586519B8A0}" type="presParOf" srcId="{D369778D-1997-4590-8EF4-01E760BF503C}" destId="{05F63A91-9303-41F6-8CC4-3EA3C4C07FB1}" srcOrd="0" destOrd="0" presId="urn:microsoft.com/office/officeart/2008/layout/LinedList"/>
    <dgm:cxn modelId="{4A1F77C5-AF1A-4F6E-A123-8FC66F474035}" type="presParOf" srcId="{D369778D-1997-4590-8EF4-01E760BF503C}" destId="{F551C7E1-A4A0-436F-AC23-7F0F5EADB105}" srcOrd="1" destOrd="0" presId="urn:microsoft.com/office/officeart/2008/layout/LinedList"/>
    <dgm:cxn modelId="{C84A5B2F-3E09-4D1E-B206-BA6856630DAA}" type="presParOf" srcId="{52C83326-C859-4CCB-8B46-75BEA24934DF}" destId="{5AAF4E86-30A2-41AE-BDC1-488F47FB7791}" srcOrd="2" destOrd="0" presId="urn:microsoft.com/office/officeart/2008/layout/LinedList"/>
    <dgm:cxn modelId="{4CE7E38C-39F7-478A-B435-142B549A0AB5}" type="presParOf" srcId="{52C83326-C859-4CCB-8B46-75BEA24934DF}" destId="{1ED52FFC-E7A2-4B22-9132-4815C396C12D}" srcOrd="3" destOrd="0" presId="urn:microsoft.com/office/officeart/2008/layout/LinedList"/>
    <dgm:cxn modelId="{3F1E1E51-4612-4B0E-A3E5-B46C5E8BC126}" type="presParOf" srcId="{1ED52FFC-E7A2-4B22-9132-4815C396C12D}" destId="{564EDAD6-BFFA-42F6-81CB-DDD1A62A6839}" srcOrd="0" destOrd="0" presId="urn:microsoft.com/office/officeart/2008/layout/LinedList"/>
    <dgm:cxn modelId="{3C666C81-0941-45BA-9D01-2807A627FE2E}" type="presParOf" srcId="{1ED52FFC-E7A2-4B22-9132-4815C396C12D}" destId="{F3D5D4A3-9928-4C9A-A7BF-7942CC7521CB}" srcOrd="1" destOrd="0" presId="urn:microsoft.com/office/officeart/2008/layout/LinedList"/>
    <dgm:cxn modelId="{D9748CA0-2272-4755-82CD-0AA5D07D098F}" type="presParOf" srcId="{52C83326-C859-4CCB-8B46-75BEA24934DF}" destId="{9ED96241-CFA6-4A68-BD81-50DC1762A36F}" srcOrd="4" destOrd="0" presId="urn:microsoft.com/office/officeart/2008/layout/LinedList"/>
    <dgm:cxn modelId="{599DFBEE-69AA-4235-8B69-2D56E67CC98D}" type="presParOf" srcId="{52C83326-C859-4CCB-8B46-75BEA24934DF}" destId="{3CF3BA5B-3B23-4360-8FAB-7F05F159F857}" srcOrd="5" destOrd="0" presId="urn:microsoft.com/office/officeart/2008/layout/LinedList"/>
    <dgm:cxn modelId="{D86F4E37-2A05-4C70-86AF-E1CD0C9DC4B3}" type="presParOf" srcId="{3CF3BA5B-3B23-4360-8FAB-7F05F159F857}" destId="{223A75F1-4A82-4580-B240-2DFB3F2CDE6C}" srcOrd="0" destOrd="0" presId="urn:microsoft.com/office/officeart/2008/layout/LinedList"/>
    <dgm:cxn modelId="{CABCF636-58F9-4957-9EE2-A57DFF180C19}" type="presParOf" srcId="{3CF3BA5B-3B23-4360-8FAB-7F05F159F857}" destId="{C3F2F270-4460-43DB-97F7-D981586D04D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252D7-D696-4EE0-A1B1-5BCDE1186F87}">
      <dsp:nvSpPr>
        <dsp:cNvPr id="0" name=""/>
        <dsp:cNvSpPr/>
      </dsp:nvSpPr>
      <dsp:spPr>
        <a:xfrm>
          <a:off x="1803119" y="929536"/>
          <a:ext cx="2608392" cy="859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CA" sz="3200" kern="1200" dirty="0"/>
            <a:t>Sample data</a:t>
          </a:r>
        </a:p>
      </dsp:txBody>
      <dsp:txXfrm>
        <a:off x="1803119" y="929536"/>
        <a:ext cx="2608392" cy="859583"/>
      </dsp:txXfrm>
    </dsp:sp>
    <dsp:sp modelId="{4DEDDE18-4E91-4E7E-B739-24C53A7A549A}">
      <dsp:nvSpPr>
        <dsp:cNvPr id="0" name=""/>
        <dsp:cNvSpPr/>
      </dsp:nvSpPr>
      <dsp:spPr>
        <a:xfrm>
          <a:off x="1803119" y="2742102"/>
          <a:ext cx="2608392" cy="161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CA" sz="4800" kern="1200" dirty="0"/>
            <a:t>Training Examples</a:t>
          </a:r>
        </a:p>
      </dsp:txBody>
      <dsp:txXfrm>
        <a:off x="1803119" y="2742102"/>
        <a:ext cx="2608392" cy="1610441"/>
      </dsp:txXfrm>
    </dsp:sp>
    <dsp:sp modelId="{D60E2F50-FD89-4EA1-84A8-B0F0E8F9149B}">
      <dsp:nvSpPr>
        <dsp:cNvPr id="0" name=""/>
        <dsp:cNvSpPr/>
      </dsp:nvSpPr>
      <dsp:spPr>
        <a:xfrm>
          <a:off x="1800155" y="668104"/>
          <a:ext cx="207485" cy="20748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6967C-9BF0-4615-AD83-C70FC76EE0AF}">
      <dsp:nvSpPr>
        <dsp:cNvPr id="0" name=""/>
        <dsp:cNvSpPr/>
      </dsp:nvSpPr>
      <dsp:spPr>
        <a:xfrm>
          <a:off x="1945395" y="377624"/>
          <a:ext cx="207485" cy="207485"/>
        </a:xfrm>
        <a:prstGeom prst="ellipse">
          <a:avLst/>
        </a:prstGeom>
        <a:solidFill>
          <a:schemeClr val="accent2">
            <a:hueOff val="0"/>
            <a:satOff val="0"/>
            <a:lumOff val="-6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7FC5C4-B9BD-430A-AA8B-B4B847D2B55F}">
      <dsp:nvSpPr>
        <dsp:cNvPr id="0" name=""/>
        <dsp:cNvSpPr/>
      </dsp:nvSpPr>
      <dsp:spPr>
        <a:xfrm>
          <a:off x="2293971" y="435720"/>
          <a:ext cx="326049" cy="326049"/>
        </a:xfrm>
        <a:prstGeom prst="ellipse">
          <a:avLst/>
        </a:prstGeom>
        <a:solidFill>
          <a:schemeClr val="accent2">
            <a:hueOff val="0"/>
            <a:satOff val="0"/>
            <a:lumOff val="-12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13048-9A3E-4580-BC97-21BB25F9E6E9}">
      <dsp:nvSpPr>
        <dsp:cNvPr id="0" name=""/>
        <dsp:cNvSpPr/>
      </dsp:nvSpPr>
      <dsp:spPr>
        <a:xfrm>
          <a:off x="2584451" y="116192"/>
          <a:ext cx="207485" cy="207485"/>
        </a:xfrm>
        <a:prstGeom prst="ellipse">
          <a:avLst/>
        </a:prstGeom>
        <a:solidFill>
          <a:schemeClr val="accent2">
            <a:hueOff val="0"/>
            <a:satOff val="0"/>
            <a:lumOff val="-18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4F80C7-21FB-45FD-8814-30ECED77B729}">
      <dsp:nvSpPr>
        <dsp:cNvPr id="0" name=""/>
        <dsp:cNvSpPr/>
      </dsp:nvSpPr>
      <dsp:spPr>
        <a:xfrm>
          <a:off x="2962075" y="0"/>
          <a:ext cx="207485" cy="207485"/>
        </a:xfrm>
        <a:prstGeom prst="ellipse">
          <a:avLst/>
        </a:prstGeom>
        <a:solidFill>
          <a:schemeClr val="accent2">
            <a:hueOff val="0"/>
            <a:satOff val="0"/>
            <a:lumOff val="-24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FCDA0-6A60-4767-9747-D63E3361F20E}">
      <dsp:nvSpPr>
        <dsp:cNvPr id="0" name=""/>
        <dsp:cNvSpPr/>
      </dsp:nvSpPr>
      <dsp:spPr>
        <a:xfrm>
          <a:off x="3426843" y="203336"/>
          <a:ext cx="207485" cy="207485"/>
        </a:xfrm>
        <a:prstGeom prst="ellipse">
          <a:avLst/>
        </a:prstGeom>
        <a:solidFill>
          <a:schemeClr val="accent2">
            <a:hueOff val="0"/>
            <a:satOff val="0"/>
            <a:lumOff val="-3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D44A6C-6E23-4DAC-A81C-8408B79D80F4}">
      <dsp:nvSpPr>
        <dsp:cNvPr id="0" name=""/>
        <dsp:cNvSpPr/>
      </dsp:nvSpPr>
      <dsp:spPr>
        <a:xfrm>
          <a:off x="3717323" y="348576"/>
          <a:ext cx="326049" cy="326049"/>
        </a:xfrm>
        <a:prstGeom prst="ellipse">
          <a:avLst/>
        </a:prstGeom>
        <a:solidFill>
          <a:schemeClr val="accent2">
            <a:hueOff val="0"/>
            <a:satOff val="0"/>
            <a:lumOff val="-36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D1BCE-C89A-4016-9270-5F58CA6EDFFF}">
      <dsp:nvSpPr>
        <dsp:cNvPr id="0" name=""/>
        <dsp:cNvSpPr/>
      </dsp:nvSpPr>
      <dsp:spPr>
        <a:xfrm>
          <a:off x="4123995" y="668104"/>
          <a:ext cx="207485" cy="207485"/>
        </a:xfrm>
        <a:prstGeom prst="ellipse">
          <a:avLst/>
        </a:prstGeom>
        <a:solidFill>
          <a:schemeClr val="accent2">
            <a:hueOff val="0"/>
            <a:satOff val="0"/>
            <a:lumOff val="-42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49D0B0-012B-41A5-9053-57F84A47E0DE}">
      <dsp:nvSpPr>
        <dsp:cNvPr id="0" name=""/>
        <dsp:cNvSpPr/>
      </dsp:nvSpPr>
      <dsp:spPr>
        <a:xfrm>
          <a:off x="4298283" y="987632"/>
          <a:ext cx="207485" cy="207485"/>
        </a:xfrm>
        <a:prstGeom prst="ellipse">
          <a:avLst/>
        </a:prstGeom>
        <a:solidFill>
          <a:schemeClr val="accent2">
            <a:hueOff val="0"/>
            <a:satOff val="0"/>
            <a:lumOff val="-48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68AD50-8632-430A-A35D-4CFF025FBD01}">
      <dsp:nvSpPr>
        <dsp:cNvPr id="0" name=""/>
        <dsp:cNvSpPr/>
      </dsp:nvSpPr>
      <dsp:spPr>
        <a:xfrm>
          <a:off x="2787787" y="377624"/>
          <a:ext cx="533534" cy="533534"/>
        </a:xfrm>
        <a:prstGeom prst="ellipse">
          <a:avLst/>
        </a:prstGeom>
        <a:solidFill>
          <a:schemeClr val="accent2">
            <a:hueOff val="0"/>
            <a:satOff val="0"/>
            <a:lumOff val="-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550136-0C45-47D8-8BCC-4BDE3CBF866E}">
      <dsp:nvSpPr>
        <dsp:cNvPr id="0" name=""/>
        <dsp:cNvSpPr/>
      </dsp:nvSpPr>
      <dsp:spPr>
        <a:xfrm>
          <a:off x="1654915" y="1481448"/>
          <a:ext cx="207485" cy="207485"/>
        </a:xfrm>
        <a:prstGeom prst="ellipse">
          <a:avLst/>
        </a:prstGeom>
        <a:solidFill>
          <a:schemeClr val="accent2">
            <a:hueOff val="0"/>
            <a:satOff val="0"/>
            <a:lumOff val="-61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3B7D3-6BB4-410E-8854-52F8D6CA158C}">
      <dsp:nvSpPr>
        <dsp:cNvPr id="0" name=""/>
        <dsp:cNvSpPr/>
      </dsp:nvSpPr>
      <dsp:spPr>
        <a:xfrm>
          <a:off x="1829203" y="1742880"/>
          <a:ext cx="326049" cy="326049"/>
        </a:xfrm>
        <a:prstGeom prst="ellipse">
          <a:avLst/>
        </a:prstGeom>
        <a:solidFill>
          <a:schemeClr val="accent2">
            <a:hueOff val="0"/>
            <a:satOff val="0"/>
            <a:lumOff val="-67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96D0E2-8951-4C30-A8B5-E4D6F5D37C20}">
      <dsp:nvSpPr>
        <dsp:cNvPr id="0" name=""/>
        <dsp:cNvSpPr/>
      </dsp:nvSpPr>
      <dsp:spPr>
        <a:xfrm>
          <a:off x="2264923" y="1975264"/>
          <a:ext cx="474253" cy="474253"/>
        </a:xfrm>
        <a:prstGeom prst="ellipse">
          <a:avLst/>
        </a:prstGeom>
        <a:solidFill>
          <a:schemeClr val="accent2">
            <a:hueOff val="0"/>
            <a:satOff val="0"/>
            <a:lumOff val="-73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41C42-A0CA-4BE8-8F27-134A669EB13F}">
      <dsp:nvSpPr>
        <dsp:cNvPr id="0" name=""/>
        <dsp:cNvSpPr/>
      </dsp:nvSpPr>
      <dsp:spPr>
        <a:xfrm>
          <a:off x="2874931" y="2352888"/>
          <a:ext cx="207485" cy="207485"/>
        </a:xfrm>
        <a:prstGeom prst="ellipse">
          <a:avLst/>
        </a:prstGeom>
        <a:solidFill>
          <a:schemeClr val="accent2">
            <a:hueOff val="0"/>
            <a:satOff val="0"/>
            <a:lumOff val="-7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0B2C6-2464-4788-B068-FE33B06434D6}">
      <dsp:nvSpPr>
        <dsp:cNvPr id="0" name=""/>
        <dsp:cNvSpPr/>
      </dsp:nvSpPr>
      <dsp:spPr>
        <a:xfrm>
          <a:off x="2991123" y="1975264"/>
          <a:ext cx="326049" cy="326049"/>
        </a:xfrm>
        <a:prstGeom prst="ellipse">
          <a:avLst/>
        </a:prstGeom>
        <a:solidFill>
          <a:schemeClr val="accent2">
            <a:hueOff val="0"/>
            <a:satOff val="0"/>
            <a:lumOff val="-85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D1D09-BEC1-47B8-A2C2-7C1A1B7C148D}">
      <dsp:nvSpPr>
        <dsp:cNvPr id="0" name=""/>
        <dsp:cNvSpPr/>
      </dsp:nvSpPr>
      <dsp:spPr>
        <a:xfrm>
          <a:off x="3281603" y="2381936"/>
          <a:ext cx="207485" cy="207485"/>
        </a:xfrm>
        <a:prstGeom prst="ellipse">
          <a:avLst/>
        </a:prstGeom>
        <a:solidFill>
          <a:schemeClr val="accent2">
            <a:hueOff val="0"/>
            <a:satOff val="0"/>
            <a:lumOff val="-91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EBC5B8-A6A8-46CC-B386-B5128DD6FDA6}">
      <dsp:nvSpPr>
        <dsp:cNvPr id="0" name=""/>
        <dsp:cNvSpPr/>
      </dsp:nvSpPr>
      <dsp:spPr>
        <a:xfrm>
          <a:off x="3543035" y="1917168"/>
          <a:ext cx="474253" cy="474253"/>
        </a:xfrm>
        <a:prstGeom prst="ellipse">
          <a:avLst/>
        </a:prstGeom>
        <a:solidFill>
          <a:schemeClr val="accent2">
            <a:hueOff val="0"/>
            <a:satOff val="0"/>
            <a:lumOff val="-97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C0884A-677B-44CD-9C76-DCD0E192E6BF}">
      <dsp:nvSpPr>
        <dsp:cNvPr id="0" name=""/>
        <dsp:cNvSpPr/>
      </dsp:nvSpPr>
      <dsp:spPr>
        <a:xfrm>
          <a:off x="4182091" y="1800976"/>
          <a:ext cx="326049" cy="326049"/>
        </a:xfrm>
        <a:prstGeom prst="ellipse">
          <a:avLst/>
        </a:prstGeom>
        <a:solidFill>
          <a:schemeClr val="accent2">
            <a:hueOff val="0"/>
            <a:satOff val="0"/>
            <a:lumOff val="-103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06CD49-4AAD-45F3-A25C-05B4A615C28A}">
      <dsp:nvSpPr>
        <dsp:cNvPr id="0" name=""/>
        <dsp:cNvSpPr/>
      </dsp:nvSpPr>
      <dsp:spPr>
        <a:xfrm>
          <a:off x="4508140" y="435236"/>
          <a:ext cx="957559" cy="1828085"/>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CAE6CA-72A9-4BED-A660-743B88154314}">
      <dsp:nvSpPr>
        <dsp:cNvPr id="0" name=""/>
        <dsp:cNvSpPr/>
      </dsp:nvSpPr>
      <dsp:spPr>
        <a:xfrm>
          <a:off x="5291598" y="435236"/>
          <a:ext cx="957559" cy="1828085"/>
        </a:xfrm>
        <a:prstGeom prst="chevron">
          <a:avLst>
            <a:gd name="adj" fmla="val 62310"/>
          </a:avLst>
        </a:prstGeom>
        <a:solidFill>
          <a:schemeClr val="accent2">
            <a:hueOff val="0"/>
            <a:satOff val="0"/>
            <a:lumOff val="-1098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9891FB-7E3F-466F-9B43-0AF2F5A03015}">
      <dsp:nvSpPr>
        <dsp:cNvPr id="0" name=""/>
        <dsp:cNvSpPr/>
      </dsp:nvSpPr>
      <dsp:spPr>
        <a:xfrm>
          <a:off x="6445022" y="305548"/>
          <a:ext cx="2219797" cy="2219797"/>
        </a:xfrm>
        <a:prstGeom prst="ellipse">
          <a:avLst/>
        </a:prstGeom>
        <a:solidFill>
          <a:schemeClr val="accent2">
            <a:hueOff val="0"/>
            <a:satOff val="0"/>
            <a:lumOff val="-1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CA" sz="3200" kern="1200" dirty="0"/>
            <a:t>Large Language Model</a:t>
          </a:r>
        </a:p>
      </dsp:txBody>
      <dsp:txXfrm>
        <a:off x="6770104" y="630630"/>
        <a:ext cx="1569633" cy="1569633"/>
      </dsp:txXfrm>
    </dsp:sp>
    <dsp:sp modelId="{DEA20AFB-CFF4-4B26-B2A2-6BCCE4C4E536}">
      <dsp:nvSpPr>
        <dsp:cNvPr id="0" name=""/>
        <dsp:cNvSpPr/>
      </dsp:nvSpPr>
      <dsp:spPr>
        <a:xfrm>
          <a:off x="6249158" y="2742102"/>
          <a:ext cx="2611526" cy="161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CA" sz="4800" kern="1200" dirty="0"/>
            <a:t>Predictive Outputs</a:t>
          </a:r>
        </a:p>
      </dsp:txBody>
      <dsp:txXfrm>
        <a:off x="6249158" y="2742102"/>
        <a:ext cx="2611526" cy="1610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DA070-0A1D-4D37-A0E6-E3344DB6E8F7}">
      <dsp:nvSpPr>
        <dsp:cNvPr id="0" name=""/>
        <dsp:cNvSpPr/>
      </dsp:nvSpPr>
      <dsp:spPr>
        <a:xfrm>
          <a:off x="1197451" y="823830"/>
          <a:ext cx="1297635" cy="129763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F39C1C-3725-4532-9A8D-FA8FC5D320D7}">
      <dsp:nvSpPr>
        <dsp:cNvPr id="0" name=""/>
        <dsp:cNvSpPr/>
      </dsp:nvSpPr>
      <dsp:spPr>
        <a:xfrm>
          <a:off x="404451" y="2477753"/>
          <a:ext cx="288363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CA" sz="2300" kern="1200" dirty="0"/>
            <a:t>Bodies are medicalized</a:t>
          </a:r>
          <a:endParaRPr lang="en-US" sz="2300" kern="1200" dirty="0"/>
        </a:p>
      </dsp:txBody>
      <dsp:txXfrm>
        <a:off x="404451" y="2477753"/>
        <a:ext cx="2883635" cy="720000"/>
      </dsp:txXfrm>
    </dsp:sp>
    <dsp:sp modelId="{3CEDCD2A-1C1B-48E2-95A9-335C29999B7C}">
      <dsp:nvSpPr>
        <dsp:cNvPr id="0" name=""/>
        <dsp:cNvSpPr/>
      </dsp:nvSpPr>
      <dsp:spPr>
        <a:xfrm>
          <a:off x="4585722" y="823830"/>
          <a:ext cx="1297635" cy="129763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91B3B-9590-40EC-B9C7-1A5FCF760AFF}">
      <dsp:nvSpPr>
        <dsp:cNvPr id="0" name=""/>
        <dsp:cNvSpPr/>
      </dsp:nvSpPr>
      <dsp:spPr>
        <a:xfrm>
          <a:off x="3792722" y="2477753"/>
          <a:ext cx="288363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As the object rather than agent of study</a:t>
          </a:r>
        </a:p>
      </dsp:txBody>
      <dsp:txXfrm>
        <a:off x="3792722" y="2477753"/>
        <a:ext cx="2883635" cy="720000"/>
      </dsp:txXfrm>
    </dsp:sp>
    <dsp:sp modelId="{2DE04392-ABA1-4C18-A153-3BF8CB9178D9}">
      <dsp:nvSpPr>
        <dsp:cNvPr id="0" name=""/>
        <dsp:cNvSpPr/>
      </dsp:nvSpPr>
      <dsp:spPr>
        <a:xfrm>
          <a:off x="7973993" y="823830"/>
          <a:ext cx="1297635" cy="12976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0CA6E0-4503-49E2-A99B-DB01129CCCF6}">
      <dsp:nvSpPr>
        <dsp:cNvPr id="0" name=""/>
        <dsp:cNvSpPr/>
      </dsp:nvSpPr>
      <dsp:spPr>
        <a:xfrm>
          <a:off x="7180994" y="2477753"/>
          <a:ext cx="288363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Identified as “other”</a:t>
          </a:r>
        </a:p>
      </dsp:txBody>
      <dsp:txXfrm>
        <a:off x="7180994" y="2477753"/>
        <a:ext cx="2883635"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BEE82-BA39-4B81-8435-00E042C91009}">
      <dsp:nvSpPr>
        <dsp:cNvPr id="0" name=""/>
        <dsp:cNvSpPr/>
      </dsp:nvSpPr>
      <dsp:spPr>
        <a:xfrm>
          <a:off x="7558" y="0"/>
          <a:ext cx="1503147" cy="13865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8F512B-239E-491C-B538-DC08020B9431}">
      <dsp:nvSpPr>
        <dsp:cNvPr id="0" name=""/>
        <dsp:cNvSpPr/>
      </dsp:nvSpPr>
      <dsp:spPr>
        <a:xfrm>
          <a:off x="7558" y="1560889"/>
          <a:ext cx="4294708" cy="59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00150">
            <a:lnSpc>
              <a:spcPct val="90000"/>
            </a:lnSpc>
            <a:spcBef>
              <a:spcPct val="0"/>
            </a:spcBef>
            <a:spcAft>
              <a:spcPct val="35000"/>
            </a:spcAft>
            <a:buNone/>
            <a:defRPr b="1"/>
          </a:pPr>
          <a:r>
            <a:rPr lang="en-US" sz="2700" kern="1200"/>
            <a:t>Personalized Education</a:t>
          </a:r>
        </a:p>
      </dsp:txBody>
      <dsp:txXfrm>
        <a:off x="7558" y="1560889"/>
        <a:ext cx="4294708" cy="594253"/>
      </dsp:txXfrm>
    </dsp:sp>
    <dsp:sp modelId="{A4281EBC-4998-4DE4-A3CC-A0F599F21A4E}">
      <dsp:nvSpPr>
        <dsp:cNvPr id="0" name=""/>
        <dsp:cNvSpPr/>
      </dsp:nvSpPr>
      <dsp:spPr>
        <a:xfrm>
          <a:off x="7558" y="2236212"/>
          <a:ext cx="4294708" cy="215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Focuses on the using machine learning to customize education to performance of a student based on the past performance of other students</a:t>
          </a:r>
        </a:p>
        <a:p>
          <a:pPr marL="0" lvl="0" indent="0" algn="l" defTabSz="755650">
            <a:lnSpc>
              <a:spcPct val="90000"/>
            </a:lnSpc>
            <a:spcBef>
              <a:spcPct val="0"/>
            </a:spcBef>
            <a:spcAft>
              <a:spcPct val="35000"/>
            </a:spcAft>
            <a:buNone/>
          </a:pPr>
          <a:r>
            <a:rPr lang="en-US" sz="1700" kern="1200" dirty="0"/>
            <a:t>Concerns about the applicability of models to address minority learners – resulting in less effective or less beneficial models</a:t>
          </a:r>
        </a:p>
        <a:p>
          <a:pPr marL="0" lvl="0" indent="0" algn="l" defTabSz="755650">
            <a:lnSpc>
              <a:spcPct val="90000"/>
            </a:lnSpc>
            <a:spcBef>
              <a:spcPct val="0"/>
            </a:spcBef>
            <a:spcAft>
              <a:spcPct val="35000"/>
            </a:spcAft>
            <a:buNone/>
          </a:pPr>
          <a:r>
            <a:rPr lang="en-US" sz="1700" kern="1200" dirty="0"/>
            <a:t>Personalized education may result in the students not having full access to curriculum</a:t>
          </a:r>
        </a:p>
      </dsp:txBody>
      <dsp:txXfrm>
        <a:off x="7558" y="2236212"/>
        <a:ext cx="4294708" cy="2157987"/>
      </dsp:txXfrm>
    </dsp:sp>
    <dsp:sp modelId="{AE1A3B18-C7C6-4D47-9B63-6F4F926FE5E4}">
      <dsp:nvSpPr>
        <dsp:cNvPr id="0" name=""/>
        <dsp:cNvSpPr/>
      </dsp:nvSpPr>
      <dsp:spPr>
        <a:xfrm>
          <a:off x="5053840" y="0"/>
          <a:ext cx="1503147" cy="138659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4A0D16-9587-490C-9A88-1BA7245B77BD}">
      <dsp:nvSpPr>
        <dsp:cNvPr id="0" name=""/>
        <dsp:cNvSpPr/>
      </dsp:nvSpPr>
      <dsp:spPr>
        <a:xfrm>
          <a:off x="5053840" y="1560889"/>
          <a:ext cx="4294708" cy="59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00150">
            <a:lnSpc>
              <a:spcPct val="90000"/>
            </a:lnSpc>
            <a:spcBef>
              <a:spcPct val="0"/>
            </a:spcBef>
            <a:spcAft>
              <a:spcPct val="35000"/>
            </a:spcAft>
            <a:buNone/>
            <a:defRPr b="1"/>
          </a:pPr>
          <a:r>
            <a:rPr lang="en-US" sz="2700" kern="1200"/>
            <a:t>Universal Design for Learning </a:t>
          </a:r>
        </a:p>
      </dsp:txBody>
      <dsp:txXfrm>
        <a:off x="5053840" y="1560889"/>
        <a:ext cx="4294708" cy="594253"/>
      </dsp:txXfrm>
    </dsp:sp>
    <dsp:sp modelId="{338C5805-B44A-4C72-9F85-EA9CAEE11C91}">
      <dsp:nvSpPr>
        <dsp:cNvPr id="0" name=""/>
        <dsp:cNvSpPr/>
      </dsp:nvSpPr>
      <dsp:spPr>
        <a:xfrm>
          <a:off x="5053840" y="2236212"/>
          <a:ext cx="4294708" cy="2157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Challenges assumptions or gaps in the traditional education practices</a:t>
          </a:r>
        </a:p>
        <a:p>
          <a:pPr marL="0" lvl="0" indent="0" algn="l" defTabSz="755650">
            <a:lnSpc>
              <a:spcPct val="90000"/>
            </a:lnSpc>
            <a:spcBef>
              <a:spcPct val="0"/>
            </a:spcBef>
            <a:spcAft>
              <a:spcPct val="35000"/>
            </a:spcAft>
            <a:buNone/>
          </a:pPr>
          <a:r>
            <a:rPr lang="en-US" sz="1700" kern="1200" dirty="0"/>
            <a:t>Provides opportunity for student choice in accessing materials and demonstrating learning </a:t>
          </a:r>
        </a:p>
        <a:p>
          <a:pPr marL="0" lvl="0" indent="0" algn="l" defTabSz="755650">
            <a:lnSpc>
              <a:spcPct val="90000"/>
            </a:lnSpc>
            <a:spcBef>
              <a:spcPct val="0"/>
            </a:spcBef>
            <a:spcAft>
              <a:spcPct val="35000"/>
            </a:spcAft>
            <a:buNone/>
          </a:pPr>
          <a:r>
            <a:rPr lang="en-US" sz="1700" kern="1200" dirty="0"/>
            <a:t>Learner has full access to the curriculum in multiple structures and modalities</a:t>
          </a:r>
        </a:p>
      </dsp:txBody>
      <dsp:txXfrm>
        <a:off x="5053840" y="2236212"/>
        <a:ext cx="4294708" cy="21579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B3373-82D4-4571-BD12-413F887A9CFE}">
      <dsp:nvSpPr>
        <dsp:cNvPr id="0" name=""/>
        <dsp:cNvSpPr/>
      </dsp:nvSpPr>
      <dsp:spPr>
        <a:xfrm>
          <a:off x="0" y="2700"/>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A6BBC3-E9AD-4A75-89A4-F1E2D4F4F828}">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Supporting interested in learning through authentic, relevance teaching practices that reduces distraction </a:t>
          </a:r>
          <a:endParaRPr lang="en-US" sz="3000" kern="1200" dirty="0"/>
        </a:p>
      </dsp:txBody>
      <dsp:txXfrm>
        <a:off x="0" y="2700"/>
        <a:ext cx="6291714" cy="1841777"/>
      </dsp:txXfrm>
    </dsp:sp>
    <dsp:sp modelId="{D43677D2-F1EB-4436-8DCD-E83A111CE103}">
      <dsp:nvSpPr>
        <dsp:cNvPr id="0" name=""/>
        <dsp:cNvSpPr/>
      </dsp:nvSpPr>
      <dsp:spPr>
        <a:xfrm>
          <a:off x="0" y="1844478"/>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5F61BC-5316-494B-8DF6-0909628E9C69}">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Developing resilience through a goal-oriented approach with variety of resources and feedback</a:t>
          </a:r>
          <a:endParaRPr lang="en-US" sz="3000" kern="1200" dirty="0"/>
        </a:p>
      </dsp:txBody>
      <dsp:txXfrm>
        <a:off x="0" y="1844478"/>
        <a:ext cx="6291714" cy="1841777"/>
      </dsp:txXfrm>
    </dsp:sp>
    <dsp:sp modelId="{9E36914A-645B-45FF-A834-285DB0DAC0B6}">
      <dsp:nvSpPr>
        <dsp:cNvPr id="0" name=""/>
        <dsp:cNvSpPr/>
      </dsp:nvSpPr>
      <dsp:spPr>
        <a:xfrm>
          <a:off x="0" y="3686256"/>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B70A21-2FCD-4D8C-8D19-8E408E06BB33}">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Acknowledging emotions through self-efficacy, coping skills and self-assessment. </a:t>
          </a:r>
          <a:endParaRPr lang="en-US" sz="3000" kern="1200" dirty="0"/>
        </a:p>
      </dsp:txBody>
      <dsp:txXfrm>
        <a:off x="0" y="3686256"/>
        <a:ext cx="6291714" cy="18417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0C51F-E5D7-4B61-B89F-C602A6C483D3}">
      <dsp:nvSpPr>
        <dsp:cNvPr id="0" name=""/>
        <dsp:cNvSpPr/>
      </dsp:nvSpPr>
      <dsp:spPr>
        <a:xfrm>
          <a:off x="0" y="2700"/>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05DC89-8081-4A99-8AD5-3690E6B64AE9}">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CA" sz="3200" kern="1200" dirty="0"/>
            <a:t>Providing content in multiple formats that engaged a variety of senses</a:t>
          </a:r>
          <a:endParaRPr lang="en-US" sz="3200" kern="1200" dirty="0"/>
        </a:p>
      </dsp:txBody>
      <dsp:txXfrm>
        <a:off x="0" y="2700"/>
        <a:ext cx="6291714" cy="1841777"/>
      </dsp:txXfrm>
    </dsp:sp>
    <dsp:sp modelId="{969D6313-B6FE-4698-BAD3-932B9D2AD882}">
      <dsp:nvSpPr>
        <dsp:cNvPr id="0" name=""/>
        <dsp:cNvSpPr/>
      </dsp:nvSpPr>
      <dsp:spPr>
        <a:xfrm>
          <a:off x="0" y="1844478"/>
          <a:ext cx="6291714" cy="0"/>
        </a:xfrm>
        <a:prstGeom prst="line">
          <a:avLst/>
        </a:prstGeom>
        <a:solidFill>
          <a:schemeClr val="accent5">
            <a:hueOff val="0"/>
            <a:satOff val="0"/>
            <a:lumOff val="-3530"/>
            <a:alphaOff val="0"/>
          </a:schemeClr>
        </a:solidFill>
        <a:ln w="12700" cap="flat" cmpd="sng" algn="ctr">
          <a:solidFill>
            <a:schemeClr val="accent5">
              <a:hueOff val="0"/>
              <a:satOff val="0"/>
              <a:lumOff val="-3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B1402-F9CA-44E7-A4A9-56BC0364ACBB}">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CA" sz="3200" kern="1200" dirty="0"/>
            <a:t>Decoding content, by creating a shared understanding of language and symbols</a:t>
          </a:r>
          <a:endParaRPr lang="en-US" sz="3200" kern="1200" dirty="0"/>
        </a:p>
      </dsp:txBody>
      <dsp:txXfrm>
        <a:off x="0" y="1844478"/>
        <a:ext cx="6291714" cy="1841777"/>
      </dsp:txXfrm>
    </dsp:sp>
    <dsp:sp modelId="{60790DC5-6262-4ED7-8248-4E2299ADB296}">
      <dsp:nvSpPr>
        <dsp:cNvPr id="0" name=""/>
        <dsp:cNvSpPr/>
      </dsp:nvSpPr>
      <dsp:spPr>
        <a:xfrm>
          <a:off x="0" y="3686256"/>
          <a:ext cx="6291714" cy="0"/>
        </a:xfrm>
        <a:prstGeom prst="line">
          <a:avLst/>
        </a:prstGeom>
        <a:solidFill>
          <a:schemeClr val="accent5">
            <a:hueOff val="0"/>
            <a:satOff val="0"/>
            <a:lumOff val="-7061"/>
            <a:alphaOff val="0"/>
          </a:schemeClr>
        </a:solidFill>
        <a:ln w="12700" cap="flat" cmpd="sng" algn="ctr">
          <a:solidFill>
            <a:schemeClr val="accent5">
              <a:hueOff val="0"/>
              <a:satOff val="0"/>
              <a:lumOff val="-70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E3DE2-4AE5-4F1C-90B4-C1072717EB96}">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CA" sz="3200" kern="1200" dirty="0"/>
            <a:t>Contextualizing content through patterns, structures and background information to promote transfer</a:t>
          </a:r>
          <a:endParaRPr lang="en-US" sz="3200" kern="1200" dirty="0"/>
        </a:p>
      </dsp:txBody>
      <dsp:txXfrm>
        <a:off x="0" y="3686256"/>
        <a:ext cx="6291714" cy="18417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BB886-698E-4676-AAB0-85E987EB1FFD}">
      <dsp:nvSpPr>
        <dsp:cNvPr id="0" name=""/>
        <dsp:cNvSpPr/>
      </dsp:nvSpPr>
      <dsp:spPr>
        <a:xfrm>
          <a:off x="0" y="2700"/>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F63A91-9303-41F6-8CC4-3EA3C4C07FB1}">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CA" sz="3700" kern="1200" dirty="0"/>
            <a:t>Designing assessment that allow for multiple means of expressions</a:t>
          </a:r>
          <a:endParaRPr lang="en-US" sz="3700" kern="1200" dirty="0"/>
        </a:p>
      </dsp:txBody>
      <dsp:txXfrm>
        <a:off x="0" y="2700"/>
        <a:ext cx="6291714" cy="1841777"/>
      </dsp:txXfrm>
    </dsp:sp>
    <dsp:sp modelId="{5AAF4E86-30A2-41AE-BDC1-488F47FB7791}">
      <dsp:nvSpPr>
        <dsp:cNvPr id="0" name=""/>
        <dsp:cNvSpPr/>
      </dsp:nvSpPr>
      <dsp:spPr>
        <a:xfrm>
          <a:off x="0" y="1844478"/>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4EDAD6-BFFA-42F6-81CB-DDD1A62A6839}">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CA" sz="3700" kern="1200" dirty="0"/>
            <a:t>Scaffolding assessments by integrating assistive and supporting tools</a:t>
          </a:r>
          <a:endParaRPr lang="en-US" sz="3700" kern="1200" dirty="0"/>
        </a:p>
      </dsp:txBody>
      <dsp:txXfrm>
        <a:off x="0" y="1844478"/>
        <a:ext cx="6291714" cy="1841777"/>
      </dsp:txXfrm>
    </dsp:sp>
    <dsp:sp modelId="{9ED96241-CFA6-4A68-BD81-50DC1762A36F}">
      <dsp:nvSpPr>
        <dsp:cNvPr id="0" name=""/>
        <dsp:cNvSpPr/>
      </dsp:nvSpPr>
      <dsp:spPr>
        <a:xfrm>
          <a:off x="0" y="3686256"/>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3A75F1-4A82-4580-B240-2DFB3F2CDE6C}">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CA" sz="3700" kern="1200" dirty="0"/>
            <a:t>Supporting planning processes through information management </a:t>
          </a:r>
          <a:endParaRPr lang="en-US" sz="3700" kern="1200" dirty="0"/>
        </a:p>
      </dsp:txBody>
      <dsp:txXfrm>
        <a:off x="0" y="3686256"/>
        <a:ext cx="6291714" cy="1841777"/>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40156-B1EC-4C54-8DB2-41D31DA41702}" type="datetimeFigureOut">
              <a:rPr lang="en-CA" smtClean="0"/>
              <a:t>2023-11-01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E429A-F73E-4BBF-BE3E-75A19436166E}" type="slidenum">
              <a:rPr lang="en-CA" smtClean="0"/>
              <a:t>‹#›</a:t>
            </a:fld>
            <a:endParaRPr lang="en-CA"/>
          </a:p>
        </p:txBody>
      </p:sp>
    </p:spTree>
    <p:extLst>
      <p:ext uri="{BB962C8B-B14F-4D97-AF65-F5344CB8AC3E}">
        <p14:creationId xmlns:p14="http://schemas.microsoft.com/office/powerpoint/2010/main" val="1467891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defTabSz="931774">
              <a:defRPr/>
            </a:pPr>
            <a:fld id="{EAB58301-8E47-694C-884E-80E9D5260CC5}" type="slidenum">
              <a:rPr lang="en-US">
                <a:solidFill>
                  <a:prstClr val="black"/>
                </a:solidFill>
                <a:latin typeface="Calibri" panose="020F0502020204030204"/>
              </a:rPr>
              <a:pPr defTabSz="931774">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11140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5F6368"/>
                </a:solidFill>
                <a:effectLst/>
                <a:latin typeface="Google Sans Text"/>
              </a:rPr>
              <a:t>ML is </a:t>
            </a:r>
            <a:r>
              <a:rPr lang="en-CA" b="1" i="0" dirty="0">
                <a:solidFill>
                  <a:srgbClr val="5F6368"/>
                </a:solidFill>
                <a:effectLst/>
                <a:latin typeface="Google Sans Text"/>
              </a:rPr>
              <a:t>an application of AI</a:t>
            </a:r>
            <a:r>
              <a:rPr lang="en-CA" b="0" i="0" dirty="0">
                <a:solidFill>
                  <a:srgbClr val="5F6368"/>
                </a:solidFill>
                <a:effectLst/>
                <a:latin typeface="Google Sans Text"/>
              </a:rPr>
              <a:t> that allows machines to extract knowledge from data and learn from it autonomously</a:t>
            </a:r>
          </a:p>
          <a:p>
            <a:pPr algn="l">
              <a:buFont typeface="Arial" panose="020B0604020202020204" pitchFamily="34" charset="0"/>
              <a:buChar char="•"/>
            </a:pPr>
            <a:r>
              <a:rPr lang="en-CA" b="0" i="0" dirty="0">
                <a:solidFill>
                  <a:srgbClr val="5F6368"/>
                </a:solidFill>
                <a:effectLst/>
                <a:latin typeface="Google Sans Text"/>
              </a:rPr>
              <a:t>ML allows a machine to learn autonomously from past data</a:t>
            </a:r>
          </a:p>
          <a:p>
            <a:pPr algn="l">
              <a:buFont typeface="Arial" panose="020B0604020202020204" pitchFamily="34" charset="0"/>
              <a:buChar char="•"/>
            </a:pPr>
            <a:r>
              <a:rPr lang="en-CA" b="0" i="0" dirty="0">
                <a:solidFill>
                  <a:srgbClr val="5F6368"/>
                </a:solidFill>
                <a:effectLst/>
                <a:latin typeface="Google Sans Text"/>
              </a:rPr>
              <a:t>The goal is to build machines that can learn from data to increase the accuracy of the output</a:t>
            </a:r>
          </a:p>
          <a:p>
            <a:endParaRPr lang="en-CA" dirty="0"/>
          </a:p>
          <a:p>
            <a:r>
              <a:rPr lang="en-CA" dirty="0"/>
              <a:t>But then you can’t necessarily understand the process of what in which they come into being </a:t>
            </a:r>
          </a:p>
          <a:p>
            <a:r>
              <a:rPr lang="en-CA" b="0" i="0" dirty="0">
                <a:solidFill>
                  <a:srgbClr val="333333"/>
                </a:solidFill>
                <a:effectLst/>
                <a:latin typeface="Proxima Nova"/>
              </a:rPr>
              <a:t>Deep learning, an advanced method of machine learning, goes a step further. Deep learning models use large neural networks — networks that function like a human brain to logically analyze data — to learn complex patterns and make predictions independent of human input.</a:t>
            </a:r>
            <a:endParaRPr lang="en-CA" dirty="0"/>
          </a:p>
        </p:txBody>
      </p:sp>
      <p:sp>
        <p:nvSpPr>
          <p:cNvPr id="4" name="Slide Number Placeholder 3"/>
          <p:cNvSpPr>
            <a:spLocks noGrp="1"/>
          </p:cNvSpPr>
          <p:nvPr>
            <p:ph type="sldNum" sz="quarter" idx="5"/>
          </p:nvPr>
        </p:nvSpPr>
        <p:spPr/>
        <p:txBody>
          <a:bodyPr/>
          <a:lstStyle/>
          <a:p>
            <a:fld id="{72D71BB2-55A2-4A5F-9DCD-AE248BE6F3C1}" type="slidenum">
              <a:rPr lang="en-CA" smtClean="0"/>
              <a:t>4</a:t>
            </a:fld>
            <a:endParaRPr lang="en-CA" dirty="0"/>
          </a:p>
        </p:txBody>
      </p:sp>
    </p:spTree>
    <p:extLst>
      <p:ext uri="{BB962C8B-B14F-4D97-AF65-F5344CB8AC3E}">
        <p14:creationId xmlns:p14="http://schemas.microsoft.com/office/powerpoint/2010/main" val="205870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srgbClr val="000000"/>
                </a:solidFill>
              </a:rPr>
              <a:t>Approximately 2,000 students are registered with SAS</a:t>
            </a:r>
          </a:p>
          <a:p>
            <a:r>
              <a:rPr lang="en-US" sz="2000" dirty="0">
                <a:solidFill>
                  <a:srgbClr val="000000"/>
                </a:solidFill>
              </a:rPr>
              <a:t>Students can be registered with permanent and temporary disabilities</a:t>
            </a:r>
          </a:p>
          <a:p>
            <a:pPr lvl="1"/>
            <a:r>
              <a:rPr lang="en-US" sz="2000" dirty="0">
                <a:solidFill>
                  <a:srgbClr val="000000"/>
                </a:solidFill>
              </a:rPr>
              <a:t>The disability must create a functional limitation </a:t>
            </a:r>
          </a:p>
          <a:p>
            <a:pPr lvl="1"/>
            <a:r>
              <a:rPr lang="en-US" sz="2000" dirty="0">
                <a:solidFill>
                  <a:srgbClr val="000000"/>
                </a:solidFill>
              </a:rPr>
              <a:t>Most common disabilities fall under psychological, ADHD, and LD</a:t>
            </a:r>
          </a:p>
          <a:p>
            <a:pPr lvl="1"/>
            <a:r>
              <a:rPr lang="en-US" sz="2000" dirty="0">
                <a:solidFill>
                  <a:srgbClr val="000000"/>
                </a:solidFill>
              </a:rPr>
              <a:t>Most student have more than one area of disabilities</a:t>
            </a:r>
          </a:p>
          <a:p>
            <a:endParaRPr lang="en-CA" dirty="0"/>
          </a:p>
        </p:txBody>
      </p:sp>
      <p:sp>
        <p:nvSpPr>
          <p:cNvPr id="4" name="Slide Number Placeholder 3"/>
          <p:cNvSpPr>
            <a:spLocks noGrp="1"/>
          </p:cNvSpPr>
          <p:nvPr>
            <p:ph type="sldNum" sz="quarter" idx="5"/>
          </p:nvPr>
        </p:nvSpPr>
        <p:spPr/>
        <p:txBody>
          <a:bodyPr/>
          <a:lstStyle/>
          <a:p>
            <a:fld id="{69935748-C963-4799-9A26-6DFE68A4E2E0}" type="slidenum">
              <a:rPr lang="en-CA" smtClean="0"/>
              <a:t>6</a:t>
            </a:fld>
            <a:endParaRPr lang="en-CA"/>
          </a:p>
        </p:txBody>
      </p:sp>
    </p:spTree>
    <p:extLst>
      <p:ext uri="{BB962C8B-B14F-4D97-AF65-F5344CB8AC3E}">
        <p14:creationId xmlns:p14="http://schemas.microsoft.com/office/powerpoint/2010/main" val="2001108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9935748-C963-4799-9A26-6DFE68A4E2E0}" type="slidenum">
              <a:rPr lang="en-CA" smtClean="0"/>
              <a:t>7</a:t>
            </a:fld>
            <a:endParaRPr lang="en-CA"/>
          </a:p>
        </p:txBody>
      </p:sp>
    </p:spTree>
    <p:extLst>
      <p:ext uri="{BB962C8B-B14F-4D97-AF65-F5344CB8AC3E}">
        <p14:creationId xmlns:p14="http://schemas.microsoft.com/office/powerpoint/2010/main" val="376380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9935748-C963-4799-9A26-6DFE68A4E2E0}" type="slidenum">
              <a:rPr lang="en-CA" smtClean="0"/>
              <a:t>8</a:t>
            </a:fld>
            <a:endParaRPr lang="en-CA"/>
          </a:p>
        </p:txBody>
      </p:sp>
    </p:spTree>
    <p:extLst>
      <p:ext uri="{BB962C8B-B14F-4D97-AF65-F5344CB8AC3E}">
        <p14:creationId xmlns:p14="http://schemas.microsoft.com/office/powerpoint/2010/main" val="323481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AB58301-8E47-694C-884E-80E9D5260CC5}" type="slidenum">
              <a:rPr lang="en-US" smtClean="0"/>
              <a:t>9</a:t>
            </a:fld>
            <a:endParaRPr lang="en-US"/>
          </a:p>
        </p:txBody>
      </p:sp>
    </p:spTree>
    <p:extLst>
      <p:ext uri="{BB962C8B-B14F-4D97-AF65-F5344CB8AC3E}">
        <p14:creationId xmlns:p14="http://schemas.microsoft.com/office/powerpoint/2010/main" val="2456275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58301-8E47-694C-884E-80E9D5260CC5}" type="slidenum">
              <a:rPr lang="en-US" smtClean="0"/>
              <a:t>10</a:t>
            </a:fld>
            <a:endParaRPr lang="en-US" dirty="0"/>
          </a:p>
        </p:txBody>
      </p:sp>
    </p:spTree>
    <p:extLst>
      <p:ext uri="{BB962C8B-B14F-4D97-AF65-F5344CB8AC3E}">
        <p14:creationId xmlns:p14="http://schemas.microsoft.com/office/powerpoint/2010/main" val="745300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6164207-EDCB-4A02-BD91-93771E5A23E9}" type="slidenum">
              <a:rPr lang="en-CA" smtClean="0"/>
              <a:t>25</a:t>
            </a:fld>
            <a:endParaRPr lang="en-CA" dirty="0"/>
          </a:p>
        </p:txBody>
      </p:sp>
    </p:spTree>
    <p:extLst>
      <p:ext uri="{BB962C8B-B14F-4D97-AF65-F5344CB8AC3E}">
        <p14:creationId xmlns:p14="http://schemas.microsoft.com/office/powerpoint/2010/main" val="599950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8EC28-3B28-CF9B-F3DE-2F6A3A5913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CF9DC30-3EFC-F8A5-63AB-4D5201D122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7E2E21B-4DEE-771E-9603-BDBD50C3EC2D}"/>
              </a:ext>
            </a:extLst>
          </p:cNvPr>
          <p:cNvSpPr>
            <a:spLocks noGrp="1"/>
          </p:cNvSpPr>
          <p:nvPr>
            <p:ph type="dt" sz="half" idx="10"/>
          </p:nvPr>
        </p:nvSpPr>
        <p:spPr/>
        <p:txBody>
          <a:bodyPr/>
          <a:lstStyle/>
          <a:p>
            <a:fld id="{388784B2-21FA-4DCA-8175-72B730E32ECD}" type="datetimeFigureOut">
              <a:rPr lang="en-CA" smtClean="0"/>
              <a:t>2023-11-01</a:t>
            </a:fld>
            <a:endParaRPr lang="en-CA"/>
          </a:p>
        </p:txBody>
      </p:sp>
      <p:sp>
        <p:nvSpPr>
          <p:cNvPr id="5" name="Footer Placeholder 4">
            <a:extLst>
              <a:ext uri="{FF2B5EF4-FFF2-40B4-BE49-F238E27FC236}">
                <a16:creationId xmlns:a16="http://schemas.microsoft.com/office/drawing/2014/main" id="{A111CDDA-E683-C1C0-7CC9-92F0D47EEBB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F2FC00F-4FC1-87EA-700A-47473F89DA1A}"/>
              </a:ext>
            </a:extLst>
          </p:cNvPr>
          <p:cNvSpPr>
            <a:spLocks noGrp="1"/>
          </p:cNvSpPr>
          <p:nvPr>
            <p:ph type="sldNum" sz="quarter" idx="12"/>
          </p:nvPr>
        </p:nvSpPr>
        <p:spPr/>
        <p:txBody>
          <a:bodyPr/>
          <a:lstStyle/>
          <a:p>
            <a:fld id="{8F8F8F75-0BB8-45C6-9127-3CDEF276B34A}" type="slidenum">
              <a:rPr lang="en-CA" smtClean="0"/>
              <a:t>‹#›</a:t>
            </a:fld>
            <a:endParaRPr lang="en-CA"/>
          </a:p>
        </p:txBody>
      </p:sp>
    </p:spTree>
    <p:extLst>
      <p:ext uri="{BB962C8B-B14F-4D97-AF65-F5344CB8AC3E}">
        <p14:creationId xmlns:p14="http://schemas.microsoft.com/office/powerpoint/2010/main" val="245301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C1C6-C4E9-9BF6-25CD-515381AE51F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95468E3-FEB3-70C8-10F1-C33ABD1827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EE09338-A8A8-E98E-CE51-A910FD945F8A}"/>
              </a:ext>
            </a:extLst>
          </p:cNvPr>
          <p:cNvSpPr>
            <a:spLocks noGrp="1"/>
          </p:cNvSpPr>
          <p:nvPr>
            <p:ph type="dt" sz="half" idx="10"/>
          </p:nvPr>
        </p:nvSpPr>
        <p:spPr/>
        <p:txBody>
          <a:bodyPr/>
          <a:lstStyle/>
          <a:p>
            <a:fld id="{388784B2-21FA-4DCA-8175-72B730E32ECD}" type="datetimeFigureOut">
              <a:rPr lang="en-CA" smtClean="0"/>
              <a:t>2023-11-01</a:t>
            </a:fld>
            <a:endParaRPr lang="en-CA"/>
          </a:p>
        </p:txBody>
      </p:sp>
      <p:sp>
        <p:nvSpPr>
          <p:cNvPr id="5" name="Footer Placeholder 4">
            <a:extLst>
              <a:ext uri="{FF2B5EF4-FFF2-40B4-BE49-F238E27FC236}">
                <a16:creationId xmlns:a16="http://schemas.microsoft.com/office/drawing/2014/main" id="{A04D302D-6C5F-C824-5667-6813BB0AAED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49D64A4-A931-39C8-44AA-5C4D3645F6A1}"/>
              </a:ext>
            </a:extLst>
          </p:cNvPr>
          <p:cNvSpPr>
            <a:spLocks noGrp="1"/>
          </p:cNvSpPr>
          <p:nvPr>
            <p:ph type="sldNum" sz="quarter" idx="12"/>
          </p:nvPr>
        </p:nvSpPr>
        <p:spPr/>
        <p:txBody>
          <a:bodyPr/>
          <a:lstStyle/>
          <a:p>
            <a:fld id="{8F8F8F75-0BB8-45C6-9127-3CDEF276B34A}" type="slidenum">
              <a:rPr lang="en-CA" smtClean="0"/>
              <a:t>‹#›</a:t>
            </a:fld>
            <a:endParaRPr lang="en-CA"/>
          </a:p>
        </p:txBody>
      </p:sp>
    </p:spTree>
    <p:extLst>
      <p:ext uri="{BB962C8B-B14F-4D97-AF65-F5344CB8AC3E}">
        <p14:creationId xmlns:p14="http://schemas.microsoft.com/office/powerpoint/2010/main" val="2855698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75358-EF0F-798B-F0E5-C4218EE463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9886379-2BE7-5BBB-F254-47F6185A3E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58B3735-854A-37E9-35DD-D9281F5F577E}"/>
              </a:ext>
            </a:extLst>
          </p:cNvPr>
          <p:cNvSpPr>
            <a:spLocks noGrp="1"/>
          </p:cNvSpPr>
          <p:nvPr>
            <p:ph type="dt" sz="half" idx="10"/>
          </p:nvPr>
        </p:nvSpPr>
        <p:spPr/>
        <p:txBody>
          <a:bodyPr/>
          <a:lstStyle/>
          <a:p>
            <a:fld id="{388784B2-21FA-4DCA-8175-72B730E32ECD}" type="datetimeFigureOut">
              <a:rPr lang="en-CA" smtClean="0"/>
              <a:t>2023-11-01</a:t>
            </a:fld>
            <a:endParaRPr lang="en-CA"/>
          </a:p>
        </p:txBody>
      </p:sp>
      <p:sp>
        <p:nvSpPr>
          <p:cNvPr id="5" name="Footer Placeholder 4">
            <a:extLst>
              <a:ext uri="{FF2B5EF4-FFF2-40B4-BE49-F238E27FC236}">
                <a16:creationId xmlns:a16="http://schemas.microsoft.com/office/drawing/2014/main" id="{8C380E40-3106-4FBE-70B2-9B4E2834DF6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A3C5F20-89B1-A723-309E-9FCDBE6AD400}"/>
              </a:ext>
            </a:extLst>
          </p:cNvPr>
          <p:cNvSpPr>
            <a:spLocks noGrp="1"/>
          </p:cNvSpPr>
          <p:nvPr>
            <p:ph type="sldNum" sz="quarter" idx="12"/>
          </p:nvPr>
        </p:nvSpPr>
        <p:spPr/>
        <p:txBody>
          <a:bodyPr/>
          <a:lstStyle/>
          <a:p>
            <a:fld id="{8F8F8F75-0BB8-45C6-9127-3CDEF276B34A}" type="slidenum">
              <a:rPr lang="en-CA" smtClean="0"/>
              <a:t>‹#›</a:t>
            </a:fld>
            <a:endParaRPr lang="en-CA"/>
          </a:p>
        </p:txBody>
      </p:sp>
    </p:spTree>
    <p:extLst>
      <p:ext uri="{BB962C8B-B14F-4D97-AF65-F5344CB8AC3E}">
        <p14:creationId xmlns:p14="http://schemas.microsoft.com/office/powerpoint/2010/main" val="3239695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3126" y="321276"/>
            <a:ext cx="8476735" cy="2156898"/>
          </a:xfrm>
          <a:prstGeom prst="rect">
            <a:avLst/>
          </a:prstGeom>
        </p:spPr>
        <p:txBody>
          <a:bodyPr anchor="b"/>
          <a:lstStyle>
            <a:lvl1pPr algn="l">
              <a:lnSpc>
                <a:spcPts val="3450"/>
              </a:lnSpc>
              <a:defRPr sz="3300" b="1">
                <a:solidFill>
                  <a:schemeClr val="accent1"/>
                </a:solidFill>
                <a:latin typeface="+mn-lt"/>
              </a:defRPr>
            </a:lvl1pPr>
          </a:lstStyle>
          <a:p>
            <a:r>
              <a:rPr lang="en-US"/>
              <a:t>Click to edit Master title style</a:t>
            </a:r>
          </a:p>
        </p:txBody>
      </p:sp>
      <p:sp>
        <p:nvSpPr>
          <p:cNvPr id="3" name="Subtitle 2"/>
          <p:cNvSpPr>
            <a:spLocks noGrp="1"/>
          </p:cNvSpPr>
          <p:nvPr>
            <p:ph type="subTitle" idx="1"/>
          </p:nvPr>
        </p:nvSpPr>
        <p:spPr>
          <a:xfrm>
            <a:off x="593126" y="2490533"/>
            <a:ext cx="8476735" cy="728405"/>
          </a:xfrm>
          <a:prstGeom prst="rect">
            <a:avLst/>
          </a:prstGeom>
        </p:spPr>
        <p:txBody>
          <a:bodyPr/>
          <a:lstStyle>
            <a:lvl1pPr marL="0" indent="0" algn="l">
              <a:lnSpc>
                <a:spcPts val="1650"/>
              </a:lnSpc>
              <a:spcBef>
                <a:spcPts val="0"/>
              </a:spcBef>
              <a:buNone/>
              <a:defRPr sz="15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Text Placeholder 9">
            <a:extLst>
              <a:ext uri="{FF2B5EF4-FFF2-40B4-BE49-F238E27FC236}">
                <a16:creationId xmlns:a16="http://schemas.microsoft.com/office/drawing/2014/main" id="{3665EAFC-1584-534F-94A0-E401762A184E}"/>
              </a:ext>
            </a:extLst>
          </p:cNvPr>
          <p:cNvSpPr>
            <a:spLocks noGrp="1"/>
          </p:cNvSpPr>
          <p:nvPr>
            <p:ph type="body" sz="quarter" idx="10" hasCustomPrompt="1"/>
          </p:nvPr>
        </p:nvSpPr>
        <p:spPr>
          <a:xfrm>
            <a:off x="593125" y="3231294"/>
            <a:ext cx="6796216" cy="1202615"/>
          </a:xfrm>
          <a:prstGeom prst="rect">
            <a:avLst/>
          </a:prstGeom>
        </p:spPr>
        <p:txBody>
          <a:bodyPr anchor="b" anchorCtr="0">
            <a:noAutofit/>
          </a:bodyPr>
          <a:lstStyle>
            <a:lvl1pPr marL="0" indent="0">
              <a:lnSpc>
                <a:spcPts val="1350"/>
              </a:lnSpc>
              <a:spcBef>
                <a:spcPts val="0"/>
              </a:spcBef>
              <a:buNone/>
              <a:defRPr sz="1200">
                <a:solidFill>
                  <a:schemeClr val="tx1"/>
                </a:solidFill>
              </a:defRPr>
            </a:lvl1pPr>
          </a:lstStyle>
          <a:p>
            <a:pPr lvl="0"/>
            <a:r>
              <a:rPr lang="en-US"/>
              <a:t>Presenter’s Name</a:t>
            </a:r>
            <a:br>
              <a:rPr lang="en-US"/>
            </a:br>
            <a:r>
              <a:rPr lang="en-US"/>
              <a:t>Presenter’s title / additional designations</a:t>
            </a:r>
            <a:br>
              <a:rPr lang="en-US"/>
            </a:br>
            <a:r>
              <a:rPr lang="en-US"/>
              <a:t>Faculty of / Department of / additional designations</a:t>
            </a:r>
          </a:p>
        </p:txBody>
      </p:sp>
      <p:sp>
        <p:nvSpPr>
          <p:cNvPr id="8" name="Text Placeholder 11">
            <a:extLst>
              <a:ext uri="{FF2B5EF4-FFF2-40B4-BE49-F238E27FC236}">
                <a16:creationId xmlns:a16="http://schemas.microsoft.com/office/drawing/2014/main" id="{9C5AE50E-BB67-BE4C-B639-5B1F6E779861}"/>
              </a:ext>
            </a:extLst>
          </p:cNvPr>
          <p:cNvSpPr>
            <a:spLocks noGrp="1"/>
          </p:cNvSpPr>
          <p:nvPr>
            <p:ph type="body" sz="quarter" idx="11" hasCustomPrompt="1"/>
          </p:nvPr>
        </p:nvSpPr>
        <p:spPr>
          <a:xfrm>
            <a:off x="593126" y="4446262"/>
            <a:ext cx="3674076" cy="521874"/>
          </a:xfrm>
          <a:prstGeom prst="rect">
            <a:avLst/>
          </a:prstGeom>
        </p:spPr>
        <p:txBody>
          <a:bodyPr>
            <a:normAutofit/>
          </a:bodyPr>
          <a:lstStyle>
            <a:lvl1pPr marL="0" indent="0">
              <a:spcBef>
                <a:spcPts val="0"/>
              </a:spcBef>
              <a:buNone/>
              <a:defRPr sz="900" b="1">
                <a:solidFill>
                  <a:schemeClr val="accent3"/>
                </a:solidFill>
              </a:defRPr>
            </a:lvl1pPr>
          </a:lstStyle>
          <a:p>
            <a:pPr lvl="0"/>
            <a:r>
              <a:rPr lang="en-US"/>
              <a:t>Click to add date</a:t>
            </a:r>
          </a:p>
        </p:txBody>
      </p:sp>
    </p:spTree>
    <p:extLst>
      <p:ext uri="{BB962C8B-B14F-4D97-AF65-F5344CB8AC3E}">
        <p14:creationId xmlns:p14="http://schemas.microsoft.com/office/powerpoint/2010/main" val="3824493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0B12-AC4E-450D-4AD9-634E4848E36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6F3D719-3F8B-9CBC-5BDC-7F8BF8A685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A8E31-47EB-70B3-A1D8-D2A4E7590C53}"/>
              </a:ext>
            </a:extLst>
          </p:cNvPr>
          <p:cNvSpPr>
            <a:spLocks noGrp="1"/>
          </p:cNvSpPr>
          <p:nvPr>
            <p:ph type="dt" sz="half" idx="10"/>
          </p:nvPr>
        </p:nvSpPr>
        <p:spPr/>
        <p:txBody>
          <a:bodyPr/>
          <a:lstStyle/>
          <a:p>
            <a:fld id="{388784B2-21FA-4DCA-8175-72B730E32ECD}" type="datetimeFigureOut">
              <a:rPr lang="en-CA" smtClean="0"/>
              <a:t>2023-11-01</a:t>
            </a:fld>
            <a:endParaRPr lang="en-CA"/>
          </a:p>
        </p:txBody>
      </p:sp>
      <p:sp>
        <p:nvSpPr>
          <p:cNvPr id="5" name="Footer Placeholder 4">
            <a:extLst>
              <a:ext uri="{FF2B5EF4-FFF2-40B4-BE49-F238E27FC236}">
                <a16:creationId xmlns:a16="http://schemas.microsoft.com/office/drawing/2014/main" id="{B12B84C5-D5F5-FCC3-E763-86655D30462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8EF64A6-3726-5AEE-DD3F-C6A1F612D653}"/>
              </a:ext>
            </a:extLst>
          </p:cNvPr>
          <p:cNvSpPr>
            <a:spLocks noGrp="1"/>
          </p:cNvSpPr>
          <p:nvPr>
            <p:ph type="sldNum" sz="quarter" idx="12"/>
          </p:nvPr>
        </p:nvSpPr>
        <p:spPr/>
        <p:txBody>
          <a:bodyPr/>
          <a:lstStyle/>
          <a:p>
            <a:fld id="{8F8F8F75-0BB8-45C6-9127-3CDEF276B34A}" type="slidenum">
              <a:rPr lang="en-CA" smtClean="0"/>
              <a:t>‹#›</a:t>
            </a:fld>
            <a:endParaRPr lang="en-CA"/>
          </a:p>
        </p:txBody>
      </p:sp>
    </p:spTree>
    <p:extLst>
      <p:ext uri="{BB962C8B-B14F-4D97-AF65-F5344CB8AC3E}">
        <p14:creationId xmlns:p14="http://schemas.microsoft.com/office/powerpoint/2010/main" val="3054275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38012-D703-E2A4-FD2F-9D59B6F55A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AD3E166-1C01-2FD6-1BEB-319F141983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643DC3-6B22-8DE2-A030-B9FEE85FB342}"/>
              </a:ext>
            </a:extLst>
          </p:cNvPr>
          <p:cNvSpPr>
            <a:spLocks noGrp="1"/>
          </p:cNvSpPr>
          <p:nvPr>
            <p:ph type="dt" sz="half" idx="10"/>
          </p:nvPr>
        </p:nvSpPr>
        <p:spPr/>
        <p:txBody>
          <a:bodyPr/>
          <a:lstStyle/>
          <a:p>
            <a:fld id="{388784B2-21FA-4DCA-8175-72B730E32ECD}" type="datetimeFigureOut">
              <a:rPr lang="en-CA" smtClean="0"/>
              <a:t>2023-11-01</a:t>
            </a:fld>
            <a:endParaRPr lang="en-CA"/>
          </a:p>
        </p:txBody>
      </p:sp>
      <p:sp>
        <p:nvSpPr>
          <p:cNvPr id="5" name="Footer Placeholder 4">
            <a:extLst>
              <a:ext uri="{FF2B5EF4-FFF2-40B4-BE49-F238E27FC236}">
                <a16:creationId xmlns:a16="http://schemas.microsoft.com/office/drawing/2014/main" id="{DF5A438C-7840-09DD-D406-86753F20565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7DBD39-19B5-4FB4-16A8-D4F48CE218B8}"/>
              </a:ext>
            </a:extLst>
          </p:cNvPr>
          <p:cNvSpPr>
            <a:spLocks noGrp="1"/>
          </p:cNvSpPr>
          <p:nvPr>
            <p:ph type="sldNum" sz="quarter" idx="12"/>
          </p:nvPr>
        </p:nvSpPr>
        <p:spPr/>
        <p:txBody>
          <a:bodyPr/>
          <a:lstStyle/>
          <a:p>
            <a:fld id="{8F8F8F75-0BB8-45C6-9127-3CDEF276B34A}" type="slidenum">
              <a:rPr lang="en-CA" smtClean="0"/>
              <a:t>‹#›</a:t>
            </a:fld>
            <a:endParaRPr lang="en-CA"/>
          </a:p>
        </p:txBody>
      </p:sp>
    </p:spTree>
    <p:extLst>
      <p:ext uri="{BB962C8B-B14F-4D97-AF65-F5344CB8AC3E}">
        <p14:creationId xmlns:p14="http://schemas.microsoft.com/office/powerpoint/2010/main" val="1762179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0A51-7A39-EA20-38B8-CEBA87B0E33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F69B58A-F716-AA25-8F42-1E29074DA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2440698-D373-40D9-5BE5-C1FD3B9E30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A3D6163-E428-72A2-BF91-5777B5B692D0}"/>
              </a:ext>
            </a:extLst>
          </p:cNvPr>
          <p:cNvSpPr>
            <a:spLocks noGrp="1"/>
          </p:cNvSpPr>
          <p:nvPr>
            <p:ph type="dt" sz="half" idx="10"/>
          </p:nvPr>
        </p:nvSpPr>
        <p:spPr/>
        <p:txBody>
          <a:bodyPr/>
          <a:lstStyle/>
          <a:p>
            <a:fld id="{388784B2-21FA-4DCA-8175-72B730E32ECD}" type="datetimeFigureOut">
              <a:rPr lang="en-CA" smtClean="0"/>
              <a:t>2023-11-01</a:t>
            </a:fld>
            <a:endParaRPr lang="en-CA"/>
          </a:p>
        </p:txBody>
      </p:sp>
      <p:sp>
        <p:nvSpPr>
          <p:cNvPr id="6" name="Footer Placeholder 5">
            <a:extLst>
              <a:ext uri="{FF2B5EF4-FFF2-40B4-BE49-F238E27FC236}">
                <a16:creationId xmlns:a16="http://schemas.microsoft.com/office/drawing/2014/main" id="{A581436A-F3ED-239A-4B3F-5E195641542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4F9BD38-D5D5-690A-EB97-8321849EAEBD}"/>
              </a:ext>
            </a:extLst>
          </p:cNvPr>
          <p:cNvSpPr>
            <a:spLocks noGrp="1"/>
          </p:cNvSpPr>
          <p:nvPr>
            <p:ph type="sldNum" sz="quarter" idx="12"/>
          </p:nvPr>
        </p:nvSpPr>
        <p:spPr/>
        <p:txBody>
          <a:bodyPr/>
          <a:lstStyle/>
          <a:p>
            <a:fld id="{8F8F8F75-0BB8-45C6-9127-3CDEF276B34A}" type="slidenum">
              <a:rPr lang="en-CA" smtClean="0"/>
              <a:t>‹#›</a:t>
            </a:fld>
            <a:endParaRPr lang="en-CA"/>
          </a:p>
        </p:txBody>
      </p:sp>
    </p:spTree>
    <p:extLst>
      <p:ext uri="{BB962C8B-B14F-4D97-AF65-F5344CB8AC3E}">
        <p14:creationId xmlns:p14="http://schemas.microsoft.com/office/powerpoint/2010/main" val="79074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7FDF6-C4F9-7DFF-E5BE-69237117EF5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001640B-98E4-A15C-7BD5-8DA8ED006B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930156-BC73-E332-BE42-1156F89479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35842CE-DA43-7F20-B1BA-945F801D4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47A90F-7511-776E-4C51-54FC36655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AA86318-4AF9-5512-955A-B3362AB71267}"/>
              </a:ext>
            </a:extLst>
          </p:cNvPr>
          <p:cNvSpPr>
            <a:spLocks noGrp="1"/>
          </p:cNvSpPr>
          <p:nvPr>
            <p:ph type="dt" sz="half" idx="10"/>
          </p:nvPr>
        </p:nvSpPr>
        <p:spPr/>
        <p:txBody>
          <a:bodyPr/>
          <a:lstStyle/>
          <a:p>
            <a:fld id="{388784B2-21FA-4DCA-8175-72B730E32ECD}" type="datetimeFigureOut">
              <a:rPr lang="en-CA" smtClean="0"/>
              <a:t>2023-11-01</a:t>
            </a:fld>
            <a:endParaRPr lang="en-CA"/>
          </a:p>
        </p:txBody>
      </p:sp>
      <p:sp>
        <p:nvSpPr>
          <p:cNvPr id="8" name="Footer Placeholder 7">
            <a:extLst>
              <a:ext uri="{FF2B5EF4-FFF2-40B4-BE49-F238E27FC236}">
                <a16:creationId xmlns:a16="http://schemas.microsoft.com/office/drawing/2014/main" id="{2AE4FDD8-7988-0F70-B2D7-3A5036F1AFF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471FAE6-D2BF-B7D8-0874-01CA9AE9D384}"/>
              </a:ext>
            </a:extLst>
          </p:cNvPr>
          <p:cNvSpPr>
            <a:spLocks noGrp="1"/>
          </p:cNvSpPr>
          <p:nvPr>
            <p:ph type="sldNum" sz="quarter" idx="12"/>
          </p:nvPr>
        </p:nvSpPr>
        <p:spPr/>
        <p:txBody>
          <a:bodyPr/>
          <a:lstStyle/>
          <a:p>
            <a:fld id="{8F8F8F75-0BB8-45C6-9127-3CDEF276B34A}" type="slidenum">
              <a:rPr lang="en-CA" smtClean="0"/>
              <a:t>‹#›</a:t>
            </a:fld>
            <a:endParaRPr lang="en-CA"/>
          </a:p>
        </p:txBody>
      </p:sp>
    </p:spTree>
    <p:extLst>
      <p:ext uri="{BB962C8B-B14F-4D97-AF65-F5344CB8AC3E}">
        <p14:creationId xmlns:p14="http://schemas.microsoft.com/office/powerpoint/2010/main" val="2656562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8CA5-D1E8-0792-832F-8A716374D3E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2154A38-71E6-8F7D-093E-2FC9E5063B3D}"/>
              </a:ext>
            </a:extLst>
          </p:cNvPr>
          <p:cNvSpPr>
            <a:spLocks noGrp="1"/>
          </p:cNvSpPr>
          <p:nvPr>
            <p:ph type="dt" sz="half" idx="10"/>
          </p:nvPr>
        </p:nvSpPr>
        <p:spPr/>
        <p:txBody>
          <a:bodyPr/>
          <a:lstStyle/>
          <a:p>
            <a:fld id="{388784B2-21FA-4DCA-8175-72B730E32ECD}" type="datetimeFigureOut">
              <a:rPr lang="en-CA" smtClean="0"/>
              <a:t>2023-11-01</a:t>
            </a:fld>
            <a:endParaRPr lang="en-CA"/>
          </a:p>
        </p:txBody>
      </p:sp>
      <p:sp>
        <p:nvSpPr>
          <p:cNvPr id="4" name="Footer Placeholder 3">
            <a:extLst>
              <a:ext uri="{FF2B5EF4-FFF2-40B4-BE49-F238E27FC236}">
                <a16:creationId xmlns:a16="http://schemas.microsoft.com/office/drawing/2014/main" id="{66A99C3C-E7E8-C93B-DC8E-9C2FEF42B5C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9856A8E-6E4A-E09E-244F-9C7F76D6F077}"/>
              </a:ext>
            </a:extLst>
          </p:cNvPr>
          <p:cNvSpPr>
            <a:spLocks noGrp="1"/>
          </p:cNvSpPr>
          <p:nvPr>
            <p:ph type="sldNum" sz="quarter" idx="12"/>
          </p:nvPr>
        </p:nvSpPr>
        <p:spPr/>
        <p:txBody>
          <a:bodyPr/>
          <a:lstStyle/>
          <a:p>
            <a:fld id="{8F8F8F75-0BB8-45C6-9127-3CDEF276B34A}" type="slidenum">
              <a:rPr lang="en-CA" smtClean="0"/>
              <a:t>‹#›</a:t>
            </a:fld>
            <a:endParaRPr lang="en-CA"/>
          </a:p>
        </p:txBody>
      </p:sp>
    </p:spTree>
    <p:extLst>
      <p:ext uri="{BB962C8B-B14F-4D97-AF65-F5344CB8AC3E}">
        <p14:creationId xmlns:p14="http://schemas.microsoft.com/office/powerpoint/2010/main" val="134762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25BCA3-FAED-96A7-64B4-E299472AD708}"/>
              </a:ext>
            </a:extLst>
          </p:cNvPr>
          <p:cNvSpPr>
            <a:spLocks noGrp="1"/>
          </p:cNvSpPr>
          <p:nvPr>
            <p:ph type="dt" sz="half" idx="10"/>
          </p:nvPr>
        </p:nvSpPr>
        <p:spPr/>
        <p:txBody>
          <a:bodyPr/>
          <a:lstStyle/>
          <a:p>
            <a:fld id="{388784B2-21FA-4DCA-8175-72B730E32ECD}" type="datetimeFigureOut">
              <a:rPr lang="en-CA" smtClean="0"/>
              <a:t>2023-11-01</a:t>
            </a:fld>
            <a:endParaRPr lang="en-CA"/>
          </a:p>
        </p:txBody>
      </p:sp>
      <p:sp>
        <p:nvSpPr>
          <p:cNvPr id="3" name="Footer Placeholder 2">
            <a:extLst>
              <a:ext uri="{FF2B5EF4-FFF2-40B4-BE49-F238E27FC236}">
                <a16:creationId xmlns:a16="http://schemas.microsoft.com/office/drawing/2014/main" id="{445B6276-FC31-9464-6B1D-B5E51D9F045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FD8296F-F4EE-DC41-74EC-0368C8A0BF29}"/>
              </a:ext>
            </a:extLst>
          </p:cNvPr>
          <p:cNvSpPr>
            <a:spLocks noGrp="1"/>
          </p:cNvSpPr>
          <p:nvPr>
            <p:ph type="sldNum" sz="quarter" idx="12"/>
          </p:nvPr>
        </p:nvSpPr>
        <p:spPr/>
        <p:txBody>
          <a:bodyPr/>
          <a:lstStyle/>
          <a:p>
            <a:fld id="{8F8F8F75-0BB8-45C6-9127-3CDEF276B34A}" type="slidenum">
              <a:rPr lang="en-CA" smtClean="0"/>
              <a:t>‹#›</a:t>
            </a:fld>
            <a:endParaRPr lang="en-CA"/>
          </a:p>
        </p:txBody>
      </p:sp>
    </p:spTree>
    <p:extLst>
      <p:ext uri="{BB962C8B-B14F-4D97-AF65-F5344CB8AC3E}">
        <p14:creationId xmlns:p14="http://schemas.microsoft.com/office/powerpoint/2010/main" val="319846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BF1A-664C-34BB-86A0-CB9A07F563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719721C-336B-E064-2750-D6D351B980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A8E89BA-27AA-385C-2B2A-8AEFA8EE34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B87FF-3F65-399D-C21E-4C4E4F5158D4}"/>
              </a:ext>
            </a:extLst>
          </p:cNvPr>
          <p:cNvSpPr>
            <a:spLocks noGrp="1"/>
          </p:cNvSpPr>
          <p:nvPr>
            <p:ph type="dt" sz="half" idx="10"/>
          </p:nvPr>
        </p:nvSpPr>
        <p:spPr/>
        <p:txBody>
          <a:bodyPr/>
          <a:lstStyle/>
          <a:p>
            <a:fld id="{388784B2-21FA-4DCA-8175-72B730E32ECD}" type="datetimeFigureOut">
              <a:rPr lang="en-CA" smtClean="0"/>
              <a:t>2023-11-01</a:t>
            </a:fld>
            <a:endParaRPr lang="en-CA"/>
          </a:p>
        </p:txBody>
      </p:sp>
      <p:sp>
        <p:nvSpPr>
          <p:cNvPr id="6" name="Footer Placeholder 5">
            <a:extLst>
              <a:ext uri="{FF2B5EF4-FFF2-40B4-BE49-F238E27FC236}">
                <a16:creationId xmlns:a16="http://schemas.microsoft.com/office/drawing/2014/main" id="{A8DC8D46-64C7-6B7E-2F83-8FB3E523E1B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DD22227-2407-CC6C-9D92-3653E2F3D5B8}"/>
              </a:ext>
            </a:extLst>
          </p:cNvPr>
          <p:cNvSpPr>
            <a:spLocks noGrp="1"/>
          </p:cNvSpPr>
          <p:nvPr>
            <p:ph type="sldNum" sz="quarter" idx="12"/>
          </p:nvPr>
        </p:nvSpPr>
        <p:spPr/>
        <p:txBody>
          <a:bodyPr/>
          <a:lstStyle/>
          <a:p>
            <a:fld id="{8F8F8F75-0BB8-45C6-9127-3CDEF276B34A}" type="slidenum">
              <a:rPr lang="en-CA" smtClean="0"/>
              <a:t>‹#›</a:t>
            </a:fld>
            <a:endParaRPr lang="en-CA"/>
          </a:p>
        </p:txBody>
      </p:sp>
    </p:spTree>
    <p:extLst>
      <p:ext uri="{BB962C8B-B14F-4D97-AF65-F5344CB8AC3E}">
        <p14:creationId xmlns:p14="http://schemas.microsoft.com/office/powerpoint/2010/main" val="642964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12E4-A96A-59DD-E25D-51E6E56CF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521DDCE-6581-D24D-064F-F2E2B18A5B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1E9B227-4D9F-78DE-3A68-145F6CF569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74758B-9062-1595-C7B2-16C874F562F8}"/>
              </a:ext>
            </a:extLst>
          </p:cNvPr>
          <p:cNvSpPr>
            <a:spLocks noGrp="1"/>
          </p:cNvSpPr>
          <p:nvPr>
            <p:ph type="dt" sz="half" idx="10"/>
          </p:nvPr>
        </p:nvSpPr>
        <p:spPr/>
        <p:txBody>
          <a:bodyPr/>
          <a:lstStyle/>
          <a:p>
            <a:fld id="{388784B2-21FA-4DCA-8175-72B730E32ECD}" type="datetimeFigureOut">
              <a:rPr lang="en-CA" smtClean="0"/>
              <a:t>2023-11-01</a:t>
            </a:fld>
            <a:endParaRPr lang="en-CA"/>
          </a:p>
        </p:txBody>
      </p:sp>
      <p:sp>
        <p:nvSpPr>
          <p:cNvPr id="6" name="Footer Placeholder 5">
            <a:extLst>
              <a:ext uri="{FF2B5EF4-FFF2-40B4-BE49-F238E27FC236}">
                <a16:creationId xmlns:a16="http://schemas.microsoft.com/office/drawing/2014/main" id="{CC9594EE-7F8B-6C9E-0ADE-6CE83FD5658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C675877-7FE0-9F5B-F07D-6D08D50406B7}"/>
              </a:ext>
            </a:extLst>
          </p:cNvPr>
          <p:cNvSpPr>
            <a:spLocks noGrp="1"/>
          </p:cNvSpPr>
          <p:nvPr>
            <p:ph type="sldNum" sz="quarter" idx="12"/>
          </p:nvPr>
        </p:nvSpPr>
        <p:spPr/>
        <p:txBody>
          <a:bodyPr/>
          <a:lstStyle/>
          <a:p>
            <a:fld id="{8F8F8F75-0BB8-45C6-9127-3CDEF276B34A}" type="slidenum">
              <a:rPr lang="en-CA" smtClean="0"/>
              <a:t>‹#›</a:t>
            </a:fld>
            <a:endParaRPr lang="en-CA"/>
          </a:p>
        </p:txBody>
      </p:sp>
    </p:spTree>
    <p:extLst>
      <p:ext uri="{BB962C8B-B14F-4D97-AF65-F5344CB8AC3E}">
        <p14:creationId xmlns:p14="http://schemas.microsoft.com/office/powerpoint/2010/main" val="105870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1C1BEF-17FA-224F-73D8-1756F0767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73FE7F6-ADF5-C168-AF00-03D7A0811D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D7982B0-673D-D54E-7F40-00F2EA49DC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784B2-21FA-4DCA-8175-72B730E32ECD}" type="datetimeFigureOut">
              <a:rPr lang="en-CA" smtClean="0"/>
              <a:t>2023-11-01</a:t>
            </a:fld>
            <a:endParaRPr lang="en-CA"/>
          </a:p>
        </p:txBody>
      </p:sp>
      <p:sp>
        <p:nvSpPr>
          <p:cNvPr id="5" name="Footer Placeholder 4">
            <a:extLst>
              <a:ext uri="{FF2B5EF4-FFF2-40B4-BE49-F238E27FC236}">
                <a16:creationId xmlns:a16="http://schemas.microsoft.com/office/drawing/2014/main" id="{BFA7746B-DE67-4A9C-7B64-E323D6A3CD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12CB7A9-B22B-5811-AA41-6024C1C87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F8F75-0BB8-45C6-9127-3CDEF276B34A}" type="slidenum">
              <a:rPr lang="en-CA" smtClean="0"/>
              <a:t>‹#›</a:t>
            </a:fld>
            <a:endParaRPr lang="en-CA"/>
          </a:p>
        </p:txBody>
      </p:sp>
    </p:spTree>
    <p:extLst>
      <p:ext uri="{BB962C8B-B14F-4D97-AF65-F5344CB8AC3E}">
        <p14:creationId xmlns:p14="http://schemas.microsoft.com/office/powerpoint/2010/main" val="1442455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mcederm@ucalgary.ca"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chat.openai.com/" TargetMode="External"/><Relationship Id="rId13" Type="http://schemas.openxmlformats.org/officeDocument/2006/relationships/hyperlink" Target="http://www.pocketconfidant.com/" TargetMode="External"/><Relationship Id="rId3" Type="http://schemas.openxmlformats.org/officeDocument/2006/relationships/hyperlink" Target="http://www.jstor.org.ezproxy.lib.ucalgary.ca/stable/j.ctvr33d50" TargetMode="External"/><Relationship Id="rId7" Type="http://schemas.openxmlformats.org/officeDocument/2006/relationships/hyperlink" Target="https://doi.org/10.1057/dev.2008.17" TargetMode="External"/><Relationship Id="rId12" Type="http://schemas.openxmlformats.org/officeDocument/2006/relationships/hyperlink" Target="https://piktochart.com/generative-ai/"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jstor.org/stable/45381107" TargetMode="External"/><Relationship Id="rId11" Type="http://schemas.openxmlformats.org/officeDocument/2006/relationships/hyperlink" Target="https://www.perplexity.ai/" TargetMode="External"/><Relationship Id="rId5" Type="http://schemas.openxmlformats.org/officeDocument/2006/relationships/hyperlink" Target="https://doi.org/10.1007/s10639-022-11280-5" TargetMode="External"/><Relationship Id="rId10" Type="http://schemas.openxmlformats.org/officeDocument/2006/relationships/hyperlink" Target="https://www.microsoft.com/en-us/edge?ep=0&amp;es=27&amp;form=MA13FJ" TargetMode="External"/><Relationship Id="rId4" Type="http://schemas.openxmlformats.org/officeDocument/2006/relationships/hyperlink" Target="https://arxiv.org/abs/2104.12920" TargetMode="External"/><Relationship Id="rId9" Type="http://schemas.openxmlformats.org/officeDocument/2006/relationships/hyperlink" Target="https://askyourpdf.com/" TargetMode="External"/><Relationship Id="rId14" Type="http://schemas.openxmlformats.org/officeDocument/2006/relationships/hyperlink" Target="http://www.whimsical.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7BBA6-CA6A-6943-BD00-7B4599350663}"/>
              </a:ext>
            </a:extLst>
          </p:cNvPr>
          <p:cNvSpPr>
            <a:spLocks noGrp="1"/>
          </p:cNvSpPr>
          <p:nvPr>
            <p:ph type="ctrTitle"/>
          </p:nvPr>
        </p:nvSpPr>
        <p:spPr/>
        <p:txBody>
          <a:bodyPr>
            <a:normAutofit/>
          </a:bodyPr>
          <a:lstStyle/>
          <a:p>
            <a:r>
              <a:rPr lang="en-CA" sz="4400" b="1" dirty="0">
                <a:solidFill>
                  <a:srgbClr val="FF0000"/>
                </a:solidFill>
                <a:effectLst/>
                <a:latin typeface="Calibri" panose="020F0502020204030204" pitchFamily="34" charset="0"/>
                <a:ea typeface="Calibri" panose="020F0502020204030204" pitchFamily="34" charset="0"/>
              </a:rPr>
              <a:t>AI for Good </a:t>
            </a:r>
            <a:endParaRPr lang="en-US" sz="4400" dirty="0">
              <a:solidFill>
                <a:srgbClr val="FF0000"/>
              </a:solidFill>
            </a:endParaRPr>
          </a:p>
        </p:txBody>
      </p:sp>
      <p:sp>
        <p:nvSpPr>
          <p:cNvPr id="4" name="Text Placeholder 3">
            <a:extLst>
              <a:ext uri="{FF2B5EF4-FFF2-40B4-BE49-F238E27FC236}">
                <a16:creationId xmlns:a16="http://schemas.microsoft.com/office/drawing/2014/main" id="{EE5B2FEE-4549-D845-AFF8-BC694DDB7452}"/>
              </a:ext>
            </a:extLst>
          </p:cNvPr>
          <p:cNvSpPr>
            <a:spLocks noGrp="1"/>
          </p:cNvSpPr>
          <p:nvPr>
            <p:ph type="body" sz="quarter" idx="10"/>
          </p:nvPr>
        </p:nvSpPr>
        <p:spPr>
          <a:xfrm>
            <a:off x="593126" y="4635072"/>
            <a:ext cx="5097162" cy="305830"/>
          </a:xfrm>
        </p:spPr>
        <p:txBody>
          <a:bodyPr/>
          <a:lstStyle/>
          <a:p>
            <a:r>
              <a:rPr lang="en-US" sz="1600" dirty="0"/>
              <a:t>Brenda McDermott (she/her)</a:t>
            </a:r>
          </a:p>
          <a:p>
            <a:r>
              <a:rPr lang="en-US" sz="1600" dirty="0">
                <a:solidFill>
                  <a:srgbClr val="FF0000"/>
                </a:solidFill>
                <a:hlinkClick r:id="rId3">
                  <a:extLst>
                    <a:ext uri="{A12FA001-AC4F-418D-AE19-62706E023703}">
                      <ahyp:hlinkClr xmlns:ahyp="http://schemas.microsoft.com/office/drawing/2018/hyperlinkcolor" val="tx"/>
                    </a:ext>
                  </a:extLst>
                </a:hlinkClick>
              </a:rPr>
              <a:t>bemcderm@ucalgary.ca</a:t>
            </a:r>
            <a:endParaRPr lang="en-US" sz="1600" dirty="0">
              <a:solidFill>
                <a:srgbClr val="FF0000"/>
              </a:solidFill>
            </a:endParaRPr>
          </a:p>
        </p:txBody>
      </p:sp>
      <p:sp>
        <p:nvSpPr>
          <p:cNvPr id="5" name="Text Placeholder 4">
            <a:extLst>
              <a:ext uri="{FF2B5EF4-FFF2-40B4-BE49-F238E27FC236}">
                <a16:creationId xmlns:a16="http://schemas.microsoft.com/office/drawing/2014/main" id="{2E42FD9A-CA41-BD42-89F2-E4B8B45C9027}"/>
              </a:ext>
            </a:extLst>
          </p:cNvPr>
          <p:cNvSpPr>
            <a:spLocks noGrp="1"/>
          </p:cNvSpPr>
          <p:nvPr>
            <p:ph type="body" sz="quarter" idx="11"/>
          </p:nvPr>
        </p:nvSpPr>
        <p:spPr>
          <a:xfrm>
            <a:off x="470959" y="2623157"/>
            <a:ext cx="8721068" cy="636511"/>
          </a:xfrm>
        </p:spPr>
        <p:txBody>
          <a:bodyPr vert="horz" lIns="68580" tIns="34290" rIns="68580" bIns="34290" rtlCol="0" anchor="t">
            <a:noAutofit/>
          </a:bodyPr>
          <a:lstStyle/>
          <a:p>
            <a:r>
              <a:rPr lang="en-US" sz="3200" b="0" dirty="0">
                <a:solidFill>
                  <a:schemeClr val="tx1"/>
                </a:solidFill>
                <a:cs typeface="Calibri"/>
              </a:rPr>
              <a:t>Exploring How Generative AI Can Support Universal Design for Learning </a:t>
            </a:r>
          </a:p>
        </p:txBody>
      </p:sp>
    </p:spTree>
    <p:extLst>
      <p:ext uri="{BB962C8B-B14F-4D97-AF65-F5344CB8AC3E}">
        <p14:creationId xmlns:p14="http://schemas.microsoft.com/office/powerpoint/2010/main" val="1501721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92583" y="501651"/>
            <a:ext cx="4414848" cy="1716255"/>
          </a:xfrm>
        </p:spPr>
        <p:txBody>
          <a:bodyPr vert="horz" lIns="91440" tIns="45720" rIns="91440" bIns="45720" rtlCol="0" anchor="b">
            <a:normAutofit/>
          </a:bodyPr>
          <a:lstStyle/>
          <a:p>
            <a:r>
              <a:rPr lang="en-US" sz="4300" dirty="0">
                <a:latin typeface="+mj-lt"/>
              </a:rPr>
              <a:t>UDL’s Foundational Principles</a:t>
            </a:r>
          </a:p>
        </p:txBody>
      </p:sp>
      <p:sp>
        <p:nvSpPr>
          <p:cNvPr id="16" name="Rectangle 1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ight bulb with a brain drawn on it&#10;&#10;Description automatically generated">
            <a:extLst>
              <a:ext uri="{FF2B5EF4-FFF2-40B4-BE49-F238E27FC236}">
                <a16:creationId xmlns:a16="http://schemas.microsoft.com/office/drawing/2014/main" id="{20F7226D-CCC2-EAB9-734E-9D7148A26454}"/>
              </a:ext>
            </a:extLst>
          </p:cNvPr>
          <p:cNvPicPr>
            <a:picLocks noChangeAspect="1"/>
          </p:cNvPicPr>
          <p:nvPr/>
        </p:nvPicPr>
        <p:blipFill rotWithShape="1">
          <a:blip r:embed="rId3">
            <a:extLst>
              <a:ext uri="{28A0092B-C50C-407E-A947-70E740481C1C}">
                <a14:useLocalDpi xmlns:a14="http://schemas.microsoft.com/office/drawing/2010/main" val="0"/>
              </a:ext>
            </a:extLst>
          </a:blip>
          <a:srcRect l="16145" r="427" b="-3"/>
          <a:stretch/>
        </p:blipFill>
        <p:spPr>
          <a:xfrm>
            <a:off x="279142" y="279929"/>
            <a:ext cx="5221625" cy="6258983"/>
          </a:xfrm>
          <a:prstGeom prst="rect">
            <a:avLst/>
          </a:prstGeom>
        </p:spPr>
      </p:pic>
      <p:sp>
        <p:nvSpPr>
          <p:cNvPr id="3" name="Content Placeholder 2"/>
          <p:cNvSpPr>
            <a:spLocks noGrp="1"/>
          </p:cNvSpPr>
          <p:nvPr>
            <p:ph idx="1"/>
          </p:nvPr>
        </p:nvSpPr>
        <p:spPr>
          <a:xfrm>
            <a:off x="6392583" y="2645922"/>
            <a:ext cx="4434721" cy="3710427"/>
          </a:xfrm>
        </p:spPr>
        <p:txBody>
          <a:bodyPr vert="horz" lIns="91440" tIns="45720" rIns="91440" bIns="45720" rtlCol="0" anchor="t">
            <a:normAutofit/>
          </a:bodyPr>
          <a:lstStyle/>
          <a:p>
            <a:r>
              <a:rPr lang="en-US" sz="2000" b="1" dirty="0">
                <a:solidFill>
                  <a:schemeClr val="tx1">
                    <a:alpha val="80000"/>
                  </a:schemeClr>
                </a:solidFill>
              </a:rPr>
              <a:t>Engagement (the affective network):  </a:t>
            </a:r>
            <a:r>
              <a:rPr lang="en-US" sz="2000" dirty="0">
                <a:solidFill>
                  <a:schemeClr val="tx1">
                    <a:alpha val="80000"/>
                  </a:schemeClr>
                </a:solidFill>
              </a:rPr>
              <a:t>Learning engages the affective networks through stimulating interest and motivation </a:t>
            </a:r>
          </a:p>
          <a:p>
            <a:r>
              <a:rPr lang="en-US" sz="2000" b="1" dirty="0">
                <a:solidFill>
                  <a:schemeClr val="tx1">
                    <a:alpha val="80000"/>
                  </a:schemeClr>
                </a:solidFill>
              </a:rPr>
              <a:t>Representation (the recognition network): </a:t>
            </a:r>
            <a:r>
              <a:rPr lang="en-US" sz="2000" dirty="0">
                <a:solidFill>
                  <a:schemeClr val="tx1">
                    <a:alpha val="80000"/>
                  </a:schemeClr>
                </a:solidFill>
              </a:rPr>
              <a:t>Learning involves presenting content in different ways and formats</a:t>
            </a:r>
          </a:p>
          <a:p>
            <a:r>
              <a:rPr lang="en-US" sz="2000" b="1" dirty="0">
                <a:solidFill>
                  <a:schemeClr val="tx1">
                    <a:alpha val="80000"/>
                  </a:schemeClr>
                </a:solidFill>
              </a:rPr>
              <a:t>Expression (the strategic network): </a:t>
            </a:r>
            <a:r>
              <a:rPr lang="en-US" sz="2000" dirty="0">
                <a:solidFill>
                  <a:schemeClr val="tx1">
                    <a:alpha val="80000"/>
                  </a:schemeClr>
                </a:solidFill>
              </a:rPr>
              <a:t>Learning is demonstrated in a variety of actions and activities</a:t>
            </a:r>
          </a:p>
          <a:p>
            <a:pPr marL="0"/>
            <a:endParaRPr lang="en-US" sz="2000" dirty="0">
              <a:solidFill>
                <a:schemeClr val="tx1">
                  <a:alpha val="80000"/>
                </a:schemeClr>
              </a:solidFill>
            </a:endParaRPr>
          </a:p>
          <a:p>
            <a:pPr lvl="1"/>
            <a:endParaRPr lang="en-US" sz="2000" dirty="0">
              <a:solidFill>
                <a:schemeClr val="tx1">
                  <a:alpha val="80000"/>
                </a:schemeClr>
              </a:solidFill>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defRPr/>
            </a:pPr>
            <a:fld id="{5C35FCF4-C3EF-BD43-82E0-05BC237DAD2A}" type="slidenum">
              <a:rPr lang="en-US">
                <a:solidFill>
                  <a:schemeClr val="tx1">
                    <a:alpha val="60000"/>
                  </a:schemeClr>
                </a:solidFill>
                <a:latin typeface="Calibri" panose="020F0502020204030204"/>
              </a:rPr>
              <a:pPr>
                <a:spcAft>
                  <a:spcPts val="600"/>
                </a:spcAft>
                <a:defRPr/>
              </a:pPr>
              <a:t>10</a:t>
            </a:fld>
            <a:endParaRPr lang="en-US">
              <a:solidFill>
                <a:schemeClr val="tx1">
                  <a:alpha val="60000"/>
                </a:schemeClr>
              </a:solidFill>
              <a:latin typeface="Calibri" panose="020F0502020204030204"/>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5E89FC-6DA7-FAF1-FFA5-72930F6EBA23}"/>
              </a:ext>
            </a:extLst>
          </p:cNvPr>
          <p:cNvSpPr txBox="1"/>
          <p:nvPr/>
        </p:nvSpPr>
        <p:spPr>
          <a:xfrm>
            <a:off x="5937955" y="6294673"/>
            <a:ext cx="6096000" cy="375552"/>
          </a:xfrm>
          <a:prstGeom prst="rect">
            <a:avLst/>
          </a:prstGeom>
          <a:solidFill>
            <a:schemeClr val="bg1"/>
          </a:solidFill>
        </p:spPr>
        <p:txBody>
          <a:bodyPr wrap="square">
            <a:spAutoFit/>
          </a:bodyPr>
          <a:lstStyle/>
          <a:p>
            <a:pPr indent="-304800">
              <a:lnSpc>
                <a:spcPct val="107000"/>
              </a:lnSpc>
              <a:spcAft>
                <a:spcPts val="800"/>
              </a:spcAft>
            </a:pPr>
            <a:r>
              <a:rPr lang="en-CA" sz="1800" dirty="0">
                <a:effectLst/>
                <a:ea typeface="Times New Roman" panose="02020603050405020304" pitchFamily="18" charset="0"/>
                <a:cs typeface="Times New Roman" panose="02020603050405020304" pitchFamily="18" charset="0"/>
              </a:rPr>
              <a:t>CAST. (n.d.). </a:t>
            </a:r>
            <a:r>
              <a:rPr lang="en-CA" sz="1800" i="1" dirty="0">
                <a:effectLst/>
                <a:ea typeface="Times New Roman" panose="02020603050405020304" pitchFamily="18" charset="0"/>
                <a:cs typeface="Times New Roman" panose="02020603050405020304" pitchFamily="18" charset="0"/>
              </a:rPr>
              <a:t>The UDL Guidelines</a:t>
            </a:r>
            <a:r>
              <a:rPr lang="en-CA" sz="1800" dirty="0">
                <a:effectLst/>
                <a:ea typeface="Times New Roman" panose="02020603050405020304" pitchFamily="18" charset="0"/>
                <a:cs typeface="Times New Roman" panose="02020603050405020304" pitchFamily="18" charset="0"/>
              </a:rPr>
              <a:t>. https://udlguidelines.cast.org/</a:t>
            </a:r>
            <a:endParaRPr lang="en-CA" sz="1600" dirty="0">
              <a:effectLs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4CB9236-D403-F157-0C9D-443FAC2879D9}"/>
              </a:ext>
              <a:ext uri="{C183D7F6-B498-43B3-948B-1728B52AA6E4}">
                <adec:decorative xmlns:adec="http://schemas.microsoft.com/office/drawing/2017/decorative" val="1"/>
              </a:ext>
            </a:extLst>
          </p:cNvPr>
          <p:cNvSpPr txBox="1"/>
          <p:nvPr/>
        </p:nvSpPr>
        <p:spPr>
          <a:xfrm>
            <a:off x="3564923" y="6113117"/>
            <a:ext cx="1264023" cy="369332"/>
          </a:xfrm>
          <a:prstGeom prst="rect">
            <a:avLst/>
          </a:prstGeom>
          <a:noFill/>
        </p:spPr>
        <p:txBody>
          <a:bodyPr wrap="square" rtlCol="0">
            <a:spAutoFit/>
          </a:bodyPr>
          <a:lstStyle/>
          <a:p>
            <a:r>
              <a:rPr lang="en-CA" dirty="0">
                <a:solidFill>
                  <a:srgbClr val="002060"/>
                </a:solidFill>
              </a:rPr>
              <a:t>Dall-E</a:t>
            </a:r>
          </a:p>
        </p:txBody>
      </p:sp>
    </p:spTree>
    <p:extLst>
      <p:ext uri="{BB962C8B-B14F-4D97-AF65-F5344CB8AC3E}">
        <p14:creationId xmlns:p14="http://schemas.microsoft.com/office/powerpoint/2010/main" val="4111997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D06F6F4E-459E-92F9-263E-D00BC049618F}"/>
              </a:ext>
            </a:extLst>
          </p:cNvPr>
          <p:cNvSpPr>
            <a:spLocks noGrp="1"/>
          </p:cNvSpPr>
          <p:nvPr>
            <p:ph type="title"/>
          </p:nvPr>
        </p:nvSpPr>
        <p:spPr>
          <a:xfrm>
            <a:off x="838200" y="643467"/>
            <a:ext cx="2951205" cy="5571066"/>
          </a:xfrm>
        </p:spPr>
        <p:txBody>
          <a:bodyPr>
            <a:normAutofit/>
          </a:bodyPr>
          <a:lstStyle/>
          <a:p>
            <a:r>
              <a:rPr lang="en-CA">
                <a:solidFill>
                  <a:srgbClr val="FFFFFF"/>
                </a:solidFill>
              </a:rPr>
              <a:t>The Affective Network</a:t>
            </a:r>
          </a:p>
        </p:txBody>
      </p:sp>
      <p:graphicFrame>
        <p:nvGraphicFramePr>
          <p:cNvPr id="5" name="Content Placeholder 2">
            <a:extLst>
              <a:ext uri="{FF2B5EF4-FFF2-40B4-BE49-F238E27FC236}">
                <a16:creationId xmlns:a16="http://schemas.microsoft.com/office/drawing/2014/main" id="{8561E4AA-39DC-2247-4E77-A039FD442449}"/>
              </a:ext>
            </a:extLst>
          </p:cNvPr>
          <p:cNvGraphicFramePr>
            <a:graphicFrameLocks noGrp="1"/>
          </p:cNvGraphicFramePr>
          <p:nvPr>
            <p:ph idx="1"/>
            <p:extLst>
              <p:ext uri="{D42A27DB-BD31-4B8C-83A1-F6EECF244321}">
                <p14:modId xmlns:p14="http://schemas.microsoft.com/office/powerpoint/2010/main" val="4006695956"/>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42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D06F6F4E-459E-92F9-263E-D00BC049618F}"/>
              </a:ext>
            </a:extLst>
          </p:cNvPr>
          <p:cNvSpPr>
            <a:spLocks noGrp="1"/>
          </p:cNvSpPr>
          <p:nvPr>
            <p:ph type="title"/>
          </p:nvPr>
        </p:nvSpPr>
        <p:spPr>
          <a:xfrm>
            <a:off x="838200" y="643467"/>
            <a:ext cx="2951205" cy="5571066"/>
          </a:xfrm>
        </p:spPr>
        <p:txBody>
          <a:bodyPr>
            <a:normAutofit/>
          </a:bodyPr>
          <a:lstStyle/>
          <a:p>
            <a:r>
              <a:rPr lang="en-CA">
                <a:solidFill>
                  <a:srgbClr val="FFFFFF"/>
                </a:solidFill>
              </a:rPr>
              <a:t>The Recognition  Network</a:t>
            </a:r>
          </a:p>
        </p:txBody>
      </p:sp>
      <p:graphicFrame>
        <p:nvGraphicFramePr>
          <p:cNvPr id="5" name="Content Placeholder 2">
            <a:extLst>
              <a:ext uri="{FF2B5EF4-FFF2-40B4-BE49-F238E27FC236}">
                <a16:creationId xmlns:a16="http://schemas.microsoft.com/office/drawing/2014/main" id="{828A208C-3541-4B78-7836-F669B5253636}"/>
              </a:ext>
            </a:extLst>
          </p:cNvPr>
          <p:cNvGraphicFramePr>
            <a:graphicFrameLocks noGrp="1"/>
          </p:cNvGraphicFramePr>
          <p:nvPr>
            <p:ph idx="1"/>
            <p:extLst>
              <p:ext uri="{D42A27DB-BD31-4B8C-83A1-F6EECF244321}">
                <p14:modId xmlns:p14="http://schemas.microsoft.com/office/powerpoint/2010/main" val="3168735426"/>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7142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62AEEDFE-914C-B069-DCC6-8A477BE6A41A}"/>
              </a:ext>
            </a:extLst>
          </p:cNvPr>
          <p:cNvSpPr>
            <a:spLocks noGrp="1"/>
          </p:cNvSpPr>
          <p:nvPr>
            <p:ph type="title"/>
          </p:nvPr>
        </p:nvSpPr>
        <p:spPr>
          <a:xfrm>
            <a:off x="838200" y="643467"/>
            <a:ext cx="2951205" cy="5571066"/>
          </a:xfrm>
        </p:spPr>
        <p:txBody>
          <a:bodyPr>
            <a:normAutofit/>
          </a:bodyPr>
          <a:lstStyle/>
          <a:p>
            <a:r>
              <a:rPr lang="en-CA">
                <a:solidFill>
                  <a:srgbClr val="FFFFFF"/>
                </a:solidFill>
              </a:rPr>
              <a:t>The Strategic Network </a:t>
            </a:r>
          </a:p>
        </p:txBody>
      </p:sp>
      <p:graphicFrame>
        <p:nvGraphicFramePr>
          <p:cNvPr id="5" name="Content Placeholder 2">
            <a:extLst>
              <a:ext uri="{FF2B5EF4-FFF2-40B4-BE49-F238E27FC236}">
                <a16:creationId xmlns:a16="http://schemas.microsoft.com/office/drawing/2014/main" id="{A2E3ADF0-86F2-2E9C-C2AA-F60A2AB1FF18}"/>
              </a:ext>
            </a:extLst>
          </p:cNvPr>
          <p:cNvGraphicFramePr>
            <a:graphicFrameLocks noGrp="1"/>
          </p:cNvGraphicFramePr>
          <p:nvPr>
            <p:ph idx="1"/>
            <p:extLst>
              <p:ext uri="{D42A27DB-BD31-4B8C-83A1-F6EECF244321}">
                <p14:modId xmlns:p14="http://schemas.microsoft.com/office/powerpoint/2010/main" val="1958474017"/>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3426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ck on a pile of coins&#10;&#10;Description automatically generated">
            <a:extLst>
              <a:ext uri="{FF2B5EF4-FFF2-40B4-BE49-F238E27FC236}">
                <a16:creationId xmlns:a16="http://schemas.microsoft.com/office/drawing/2014/main" id="{38F6726B-BCE3-1B06-6B2D-2F325F7A2398}"/>
              </a:ext>
            </a:extLst>
          </p:cNvPr>
          <p:cNvPicPr>
            <a:picLocks noChangeAspect="1"/>
          </p:cNvPicPr>
          <p:nvPr/>
        </p:nvPicPr>
        <p:blipFill rotWithShape="1">
          <a:blip r:embed="rId2">
            <a:extLst>
              <a:ext uri="{28A0092B-C50C-407E-A947-70E740481C1C}">
                <a14:useLocalDpi xmlns:a14="http://schemas.microsoft.com/office/drawing/2010/main" val="0"/>
              </a:ext>
            </a:extLst>
          </a:blip>
          <a:srcRect l="7173" r="22026"/>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7"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B55A87-8432-9F75-0F80-57A2E280CC93}"/>
              </a:ext>
            </a:extLst>
          </p:cNvPr>
          <p:cNvSpPr>
            <a:spLocks noGrp="1"/>
          </p:cNvSpPr>
          <p:nvPr>
            <p:ph type="title"/>
          </p:nvPr>
        </p:nvSpPr>
        <p:spPr>
          <a:xfrm>
            <a:off x="5827048" y="407987"/>
            <a:ext cx="5721484" cy="1325563"/>
          </a:xfrm>
        </p:spPr>
        <p:txBody>
          <a:bodyPr>
            <a:normAutofit/>
          </a:bodyPr>
          <a:lstStyle/>
          <a:p>
            <a:endParaRPr lang="en-CA" dirty="0"/>
          </a:p>
        </p:txBody>
      </p:sp>
      <p:sp>
        <p:nvSpPr>
          <p:cNvPr id="3" name="Content Placeholder 2">
            <a:extLst>
              <a:ext uri="{FF2B5EF4-FFF2-40B4-BE49-F238E27FC236}">
                <a16:creationId xmlns:a16="http://schemas.microsoft.com/office/drawing/2014/main" id="{7CB280BC-A80C-04E7-97C4-93DDF591C2C7}"/>
              </a:ext>
            </a:extLst>
          </p:cNvPr>
          <p:cNvSpPr>
            <a:spLocks noGrp="1"/>
          </p:cNvSpPr>
          <p:nvPr>
            <p:ph idx="1"/>
          </p:nvPr>
        </p:nvSpPr>
        <p:spPr>
          <a:xfrm>
            <a:off x="5827048" y="1868487"/>
            <a:ext cx="5721484" cy="4351338"/>
          </a:xfrm>
        </p:spPr>
        <p:txBody>
          <a:bodyPr>
            <a:normAutofit/>
          </a:bodyPr>
          <a:lstStyle/>
          <a:p>
            <a:pPr marL="0" indent="0">
              <a:buNone/>
            </a:pPr>
            <a:r>
              <a:rPr lang="en-CA" sz="2400" dirty="0"/>
              <a:t>Integration of UDL into educational contexts is often hampered by perceived additional costs.  There are concerns regarding time required from instructors to implement the framework..  </a:t>
            </a:r>
          </a:p>
          <a:p>
            <a:pPr marL="0" indent="0">
              <a:buNone/>
            </a:pPr>
            <a:endParaRPr lang="en-CA" sz="2400" dirty="0"/>
          </a:p>
          <a:p>
            <a:pPr marL="0" indent="0">
              <a:buNone/>
            </a:pPr>
            <a:r>
              <a:rPr lang="en-CA" sz="2400" dirty="0"/>
              <a:t>Generative AI tools have and will continue to provided ways of supporting UDL, by reducing time required. </a:t>
            </a:r>
          </a:p>
        </p:txBody>
      </p:sp>
    </p:spTree>
    <p:extLst>
      <p:ext uri="{BB962C8B-B14F-4D97-AF65-F5344CB8AC3E}">
        <p14:creationId xmlns:p14="http://schemas.microsoft.com/office/powerpoint/2010/main" val="513972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E04D-4FB3-47CB-98D5-8D6F8B1F1C93}"/>
              </a:ext>
            </a:extLst>
          </p:cNvPr>
          <p:cNvSpPr>
            <a:spLocks noGrp="1"/>
          </p:cNvSpPr>
          <p:nvPr>
            <p:ph type="title"/>
          </p:nvPr>
        </p:nvSpPr>
        <p:spPr>
          <a:xfrm>
            <a:off x="-2485319" y="2619375"/>
            <a:ext cx="10909640" cy="1368614"/>
          </a:xfrm>
        </p:spPr>
        <p:txBody>
          <a:bodyPr vert="horz" lIns="91440" tIns="45720" rIns="91440" bIns="45720" rtlCol="0" anchor="ctr">
            <a:normAutofit/>
          </a:bodyPr>
          <a:lstStyle/>
          <a:p>
            <a:pPr algn="ctr"/>
            <a:r>
              <a:rPr lang="en-US" sz="4600" b="1" dirty="0"/>
              <a:t>Affective Network</a:t>
            </a:r>
            <a:br>
              <a:rPr lang="en-US" sz="4600" dirty="0"/>
            </a:br>
            <a:r>
              <a:rPr lang="en-US" sz="4600" dirty="0"/>
              <a:t>Supporting Engagement</a:t>
            </a:r>
          </a:p>
        </p:txBody>
      </p:sp>
      <p:pic>
        <p:nvPicPr>
          <p:cNvPr id="4" name="Picture 3" descr="Student had upload Code of Ethics for College of Dental Hygienist of Ontario in to Ask PDF and it generated a three sentence summary and possible questions that may be of interest to the student based on the document">
            <a:extLst>
              <a:ext uri="{FF2B5EF4-FFF2-40B4-BE49-F238E27FC236}">
                <a16:creationId xmlns:a16="http://schemas.microsoft.com/office/drawing/2014/main" id="{4FCF1568-482C-6D8A-D24E-7C64E849731B}"/>
              </a:ext>
            </a:extLst>
          </p:cNvPr>
          <p:cNvPicPr>
            <a:picLocks noChangeAspect="1"/>
          </p:cNvPicPr>
          <p:nvPr/>
        </p:nvPicPr>
        <p:blipFill rotWithShape="1">
          <a:blip r:embed="rId2"/>
          <a:srcRect b="57758"/>
          <a:stretch/>
        </p:blipFill>
        <p:spPr>
          <a:xfrm>
            <a:off x="6235065" y="725124"/>
            <a:ext cx="5614416" cy="1695720"/>
          </a:xfrm>
          <a:prstGeom prst="rect">
            <a:avLst/>
          </a:prstGeom>
        </p:spPr>
      </p:pic>
      <p:pic>
        <p:nvPicPr>
          <p:cNvPr id="5" name="Picture 4" descr="Student asked questions to use to evaluate there use of the ethics and it provides possible responses">
            <a:extLst>
              <a:ext uri="{FF2B5EF4-FFF2-40B4-BE49-F238E27FC236}">
                <a16:creationId xmlns:a16="http://schemas.microsoft.com/office/drawing/2014/main" id="{70513F20-6859-1489-BEAF-DC302DA66D04}"/>
              </a:ext>
            </a:extLst>
          </p:cNvPr>
          <p:cNvPicPr>
            <a:picLocks noChangeAspect="1"/>
          </p:cNvPicPr>
          <p:nvPr/>
        </p:nvPicPr>
        <p:blipFill>
          <a:blip r:embed="rId3"/>
          <a:stretch>
            <a:fillRect/>
          </a:stretch>
        </p:blipFill>
        <p:spPr>
          <a:xfrm>
            <a:off x="6320790" y="2619476"/>
            <a:ext cx="5614416" cy="2737026"/>
          </a:xfrm>
          <a:prstGeom prst="rect">
            <a:avLst/>
          </a:prstGeom>
        </p:spPr>
      </p:pic>
      <p:sp>
        <p:nvSpPr>
          <p:cNvPr id="7" name="TextBox 6">
            <a:extLst>
              <a:ext uri="{FF2B5EF4-FFF2-40B4-BE49-F238E27FC236}">
                <a16:creationId xmlns:a16="http://schemas.microsoft.com/office/drawing/2014/main" id="{2A822D55-4A80-651A-BA5B-FB1BEA71376B}"/>
              </a:ext>
            </a:extLst>
          </p:cNvPr>
          <p:cNvSpPr txBox="1"/>
          <p:nvPr/>
        </p:nvSpPr>
        <p:spPr>
          <a:xfrm>
            <a:off x="7305675" y="5901290"/>
            <a:ext cx="4304662" cy="723275"/>
          </a:xfrm>
          <a:prstGeom prst="rect">
            <a:avLst/>
          </a:prstGeom>
          <a:noFill/>
        </p:spPr>
        <p:txBody>
          <a:bodyPr wrap="square">
            <a:spAutoFit/>
          </a:bodyPr>
          <a:lstStyle/>
          <a:p>
            <a:r>
              <a:rPr lang="en-US" sz="4100" kern="1200" dirty="0">
                <a:solidFill>
                  <a:schemeClr val="tx1"/>
                </a:solidFill>
                <a:latin typeface="+mj-lt"/>
                <a:ea typeface="+mj-ea"/>
                <a:cs typeface="+mj-cs"/>
              </a:rPr>
              <a:t>Tool: Ask Your PDF</a:t>
            </a:r>
            <a:endParaRPr lang="en-CA" sz="4100" dirty="0"/>
          </a:p>
        </p:txBody>
      </p:sp>
    </p:spTree>
    <p:extLst>
      <p:ext uri="{BB962C8B-B14F-4D97-AF65-F5344CB8AC3E}">
        <p14:creationId xmlns:p14="http://schemas.microsoft.com/office/powerpoint/2010/main" val="72809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13FD-7458-BCFE-37BB-F3A5EB4BCB4C}"/>
              </a:ext>
            </a:extLst>
          </p:cNvPr>
          <p:cNvSpPr>
            <a:spLocks noGrp="1"/>
          </p:cNvSpPr>
          <p:nvPr>
            <p:ph type="title"/>
          </p:nvPr>
        </p:nvSpPr>
        <p:spPr>
          <a:xfrm rot="16200000">
            <a:off x="-4171950" y="409019"/>
            <a:ext cx="10515600" cy="1325563"/>
          </a:xfrm>
        </p:spPr>
        <p:txBody>
          <a:bodyPr/>
          <a:lstStyle/>
          <a:p>
            <a:r>
              <a:rPr lang="en-CA" b="1" dirty="0"/>
              <a:t>Affective Network</a:t>
            </a:r>
            <a:br>
              <a:rPr lang="en-CA" dirty="0"/>
            </a:br>
            <a:r>
              <a:rPr lang="en-CA" dirty="0"/>
              <a:t>Managing Distractions </a:t>
            </a:r>
          </a:p>
        </p:txBody>
      </p:sp>
      <p:sp>
        <p:nvSpPr>
          <p:cNvPr id="6" name="TextBox 5">
            <a:extLst>
              <a:ext uri="{FF2B5EF4-FFF2-40B4-BE49-F238E27FC236}">
                <a16:creationId xmlns:a16="http://schemas.microsoft.com/office/drawing/2014/main" id="{EC45DD19-36B7-278D-B7BE-0DA7B986DD44}"/>
              </a:ext>
            </a:extLst>
          </p:cNvPr>
          <p:cNvSpPr txBox="1"/>
          <p:nvPr/>
        </p:nvSpPr>
        <p:spPr>
          <a:xfrm>
            <a:off x="9001125" y="5967965"/>
            <a:ext cx="4304662" cy="723275"/>
          </a:xfrm>
          <a:prstGeom prst="rect">
            <a:avLst/>
          </a:prstGeom>
          <a:noFill/>
        </p:spPr>
        <p:txBody>
          <a:bodyPr wrap="square">
            <a:spAutoFit/>
          </a:bodyPr>
          <a:lstStyle/>
          <a:p>
            <a:r>
              <a:rPr lang="en-US" sz="4100" kern="1200" dirty="0">
                <a:solidFill>
                  <a:schemeClr val="tx1"/>
                </a:solidFill>
                <a:latin typeface="+mj-lt"/>
                <a:ea typeface="+mj-ea"/>
                <a:cs typeface="+mj-cs"/>
              </a:rPr>
              <a:t>Tool: </a:t>
            </a:r>
            <a:r>
              <a:rPr lang="en-US" sz="4100" dirty="0" err="1">
                <a:latin typeface="+mj-lt"/>
                <a:ea typeface="+mj-ea"/>
                <a:cs typeface="+mj-cs"/>
              </a:rPr>
              <a:t>Genei</a:t>
            </a:r>
            <a:endParaRPr lang="en-CA" sz="4100" dirty="0"/>
          </a:p>
        </p:txBody>
      </p:sp>
      <p:sp>
        <p:nvSpPr>
          <p:cNvPr id="8" name="Content Placeholder 7">
            <a:extLst>
              <a:ext uri="{FF2B5EF4-FFF2-40B4-BE49-F238E27FC236}">
                <a16:creationId xmlns:a16="http://schemas.microsoft.com/office/drawing/2014/main" id="{CCF4C92A-1431-9B18-443B-99E3C6875A0B}"/>
              </a:ext>
            </a:extLst>
          </p:cNvPr>
          <p:cNvSpPr>
            <a:spLocks noGrp="1"/>
          </p:cNvSpPr>
          <p:nvPr>
            <p:ph idx="1"/>
          </p:nvPr>
        </p:nvSpPr>
        <p:spPr/>
        <p:txBody>
          <a:bodyPr/>
          <a:lstStyle/>
          <a:p>
            <a:endParaRPr lang="en-CA"/>
          </a:p>
        </p:txBody>
      </p:sp>
      <p:pic>
        <p:nvPicPr>
          <p:cNvPr id="10" name="Picture 9">
            <a:extLst>
              <a:ext uri="{FF2B5EF4-FFF2-40B4-BE49-F238E27FC236}">
                <a16:creationId xmlns:a16="http://schemas.microsoft.com/office/drawing/2014/main" id="{097A2DF7-EF08-E7E3-3089-F5D5CB8F016E}"/>
              </a:ext>
            </a:extLst>
          </p:cNvPr>
          <p:cNvPicPr>
            <a:picLocks noChangeAspect="1"/>
          </p:cNvPicPr>
          <p:nvPr/>
        </p:nvPicPr>
        <p:blipFill>
          <a:blip r:embed="rId2"/>
          <a:stretch>
            <a:fillRect/>
          </a:stretch>
        </p:blipFill>
        <p:spPr>
          <a:xfrm>
            <a:off x="1748632" y="633727"/>
            <a:ext cx="10353675" cy="5181600"/>
          </a:xfrm>
          <a:prstGeom prst="rect">
            <a:avLst/>
          </a:prstGeom>
        </p:spPr>
      </p:pic>
    </p:spTree>
    <p:extLst>
      <p:ext uri="{BB962C8B-B14F-4D97-AF65-F5344CB8AC3E}">
        <p14:creationId xmlns:p14="http://schemas.microsoft.com/office/powerpoint/2010/main" val="3191823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04DB-0056-00DA-A857-A318C45EC277}"/>
              </a:ext>
            </a:extLst>
          </p:cNvPr>
          <p:cNvSpPr>
            <a:spLocks noGrp="1"/>
          </p:cNvSpPr>
          <p:nvPr>
            <p:ph type="title"/>
          </p:nvPr>
        </p:nvSpPr>
        <p:spPr>
          <a:xfrm>
            <a:off x="342901" y="456064"/>
            <a:ext cx="10515600" cy="1325563"/>
          </a:xfrm>
        </p:spPr>
        <p:txBody>
          <a:bodyPr/>
          <a:lstStyle/>
          <a:p>
            <a:r>
              <a:rPr lang="en-CA" b="1" dirty="0"/>
              <a:t>Affective Network </a:t>
            </a:r>
            <a:br>
              <a:rPr lang="en-CA" dirty="0"/>
            </a:br>
            <a:r>
              <a:rPr lang="en-CA" dirty="0"/>
              <a:t>Adapt and Persist</a:t>
            </a:r>
          </a:p>
        </p:txBody>
      </p:sp>
      <p:pic>
        <p:nvPicPr>
          <p:cNvPr id="9" name="Content Placeholder 8">
            <a:extLst>
              <a:ext uri="{FF2B5EF4-FFF2-40B4-BE49-F238E27FC236}">
                <a16:creationId xmlns:a16="http://schemas.microsoft.com/office/drawing/2014/main" id="{41E546B1-E8AB-69F7-4147-C878454D5257}"/>
              </a:ext>
            </a:extLst>
          </p:cNvPr>
          <p:cNvPicPr>
            <a:picLocks noGrp="1" noChangeAspect="1"/>
          </p:cNvPicPr>
          <p:nvPr>
            <p:ph idx="1"/>
          </p:nvPr>
        </p:nvPicPr>
        <p:blipFill rotWithShape="1">
          <a:blip r:embed="rId2"/>
          <a:srcRect l="9164" t="19166" r="38646" b="43830"/>
          <a:stretch/>
        </p:blipFill>
        <p:spPr>
          <a:xfrm>
            <a:off x="2133599" y="2204616"/>
            <a:ext cx="8944927" cy="2806960"/>
          </a:xfrm>
        </p:spPr>
      </p:pic>
      <p:sp>
        <p:nvSpPr>
          <p:cNvPr id="10" name="TextBox 9">
            <a:extLst>
              <a:ext uri="{FF2B5EF4-FFF2-40B4-BE49-F238E27FC236}">
                <a16:creationId xmlns:a16="http://schemas.microsoft.com/office/drawing/2014/main" id="{9EC0BE71-9C12-A1AE-9FFC-E4FDD63AC2BC}"/>
              </a:ext>
            </a:extLst>
          </p:cNvPr>
          <p:cNvSpPr txBox="1"/>
          <p:nvPr/>
        </p:nvSpPr>
        <p:spPr>
          <a:xfrm>
            <a:off x="6762750" y="5434565"/>
            <a:ext cx="5238112" cy="723275"/>
          </a:xfrm>
          <a:prstGeom prst="rect">
            <a:avLst/>
          </a:prstGeom>
          <a:noFill/>
        </p:spPr>
        <p:txBody>
          <a:bodyPr wrap="square">
            <a:spAutoFit/>
          </a:bodyPr>
          <a:lstStyle/>
          <a:p>
            <a:r>
              <a:rPr lang="en-US" sz="4100" kern="1200" dirty="0">
                <a:solidFill>
                  <a:schemeClr val="tx1"/>
                </a:solidFill>
                <a:latin typeface="+mj-lt"/>
                <a:ea typeface="+mj-ea"/>
                <a:cs typeface="+mj-cs"/>
              </a:rPr>
              <a:t>Tool: Pocket Confidant</a:t>
            </a:r>
            <a:endParaRPr lang="en-CA" sz="4100" dirty="0"/>
          </a:p>
        </p:txBody>
      </p:sp>
    </p:spTree>
    <p:extLst>
      <p:ext uri="{BB962C8B-B14F-4D97-AF65-F5344CB8AC3E}">
        <p14:creationId xmlns:p14="http://schemas.microsoft.com/office/powerpoint/2010/main" val="460282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B103-7D96-FCDE-C1EF-26A44BFF46A8}"/>
              </a:ext>
            </a:extLst>
          </p:cNvPr>
          <p:cNvSpPr>
            <a:spLocks noGrp="1"/>
          </p:cNvSpPr>
          <p:nvPr>
            <p:ph type="title"/>
          </p:nvPr>
        </p:nvSpPr>
        <p:spPr>
          <a:xfrm rot="16200000">
            <a:off x="-4427425" y="668129"/>
            <a:ext cx="10515600" cy="1325563"/>
          </a:xfrm>
        </p:spPr>
        <p:txBody>
          <a:bodyPr/>
          <a:lstStyle/>
          <a:p>
            <a:r>
              <a:rPr lang="en-CA" b="1" dirty="0"/>
              <a:t>Recognition Network  </a:t>
            </a:r>
            <a:br>
              <a:rPr lang="en-CA" dirty="0"/>
            </a:br>
            <a:r>
              <a:rPr lang="en-CA" dirty="0"/>
              <a:t>Multiple Modalities </a:t>
            </a:r>
          </a:p>
        </p:txBody>
      </p:sp>
      <p:pic>
        <p:nvPicPr>
          <p:cNvPr id="4" name="Content Placeholder 4">
            <a:extLst>
              <a:ext uri="{FF2B5EF4-FFF2-40B4-BE49-F238E27FC236}">
                <a16:creationId xmlns:a16="http://schemas.microsoft.com/office/drawing/2014/main" id="{672993B0-3D41-0CAB-2727-1688C11D4E40}"/>
              </a:ext>
            </a:extLst>
          </p:cNvPr>
          <p:cNvPicPr>
            <a:picLocks noChangeAspect="1"/>
          </p:cNvPicPr>
          <p:nvPr/>
        </p:nvPicPr>
        <p:blipFill>
          <a:blip r:embed="rId2"/>
          <a:stretch>
            <a:fillRect/>
          </a:stretch>
        </p:blipFill>
        <p:spPr>
          <a:xfrm>
            <a:off x="1781175" y="387014"/>
            <a:ext cx="10870292" cy="3614280"/>
          </a:xfrm>
          <a:prstGeom prst="rect">
            <a:avLst/>
          </a:prstGeom>
        </p:spPr>
      </p:pic>
      <p:sp>
        <p:nvSpPr>
          <p:cNvPr id="6" name="TextBox 5">
            <a:extLst>
              <a:ext uri="{FF2B5EF4-FFF2-40B4-BE49-F238E27FC236}">
                <a16:creationId xmlns:a16="http://schemas.microsoft.com/office/drawing/2014/main" id="{44F5CAD8-8FF4-4A3B-955C-ADB56256D61B}"/>
              </a:ext>
            </a:extLst>
          </p:cNvPr>
          <p:cNvSpPr txBox="1"/>
          <p:nvPr/>
        </p:nvSpPr>
        <p:spPr>
          <a:xfrm>
            <a:off x="2409825" y="5546349"/>
            <a:ext cx="9038587" cy="723275"/>
          </a:xfrm>
          <a:prstGeom prst="rect">
            <a:avLst/>
          </a:prstGeom>
          <a:noFill/>
        </p:spPr>
        <p:txBody>
          <a:bodyPr wrap="square">
            <a:spAutoFit/>
          </a:bodyPr>
          <a:lstStyle/>
          <a:p>
            <a:r>
              <a:rPr lang="en-US" sz="4100" kern="1200" dirty="0">
                <a:solidFill>
                  <a:schemeClr val="tx1"/>
                </a:solidFill>
                <a:latin typeface="+mj-lt"/>
                <a:ea typeface="+mj-ea"/>
                <a:cs typeface="+mj-cs"/>
              </a:rPr>
              <a:t>Tool: </a:t>
            </a:r>
            <a:r>
              <a:rPr lang="en-US" sz="4100" dirty="0">
                <a:latin typeface="+mj-lt"/>
                <a:ea typeface="+mj-ea"/>
                <a:cs typeface="+mj-cs"/>
              </a:rPr>
              <a:t>Immersive Reader Microsoft Edge</a:t>
            </a:r>
            <a:endParaRPr lang="en-CA" sz="4100" dirty="0"/>
          </a:p>
        </p:txBody>
      </p:sp>
    </p:spTree>
    <p:extLst>
      <p:ext uri="{BB962C8B-B14F-4D97-AF65-F5344CB8AC3E}">
        <p14:creationId xmlns:p14="http://schemas.microsoft.com/office/powerpoint/2010/main" val="956343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2951-61D4-6505-F109-13E414D0A6CF}"/>
              </a:ext>
            </a:extLst>
          </p:cNvPr>
          <p:cNvSpPr>
            <a:spLocks noGrp="1"/>
          </p:cNvSpPr>
          <p:nvPr>
            <p:ph type="title"/>
          </p:nvPr>
        </p:nvSpPr>
        <p:spPr/>
        <p:txBody>
          <a:bodyPr/>
          <a:lstStyle/>
          <a:p>
            <a:r>
              <a:rPr lang="en-CA" b="1" dirty="0"/>
              <a:t>Representation </a:t>
            </a:r>
            <a:r>
              <a:rPr lang="en-CA" dirty="0"/>
              <a:t>– Cognitive Availability </a:t>
            </a:r>
          </a:p>
        </p:txBody>
      </p:sp>
      <p:pic>
        <p:nvPicPr>
          <p:cNvPr id="5" name="Content Placeholder 4" descr="A screenshot of a computer&#10;&#10;Description automatically generated">
            <a:extLst>
              <a:ext uri="{FF2B5EF4-FFF2-40B4-BE49-F238E27FC236}">
                <a16:creationId xmlns:a16="http://schemas.microsoft.com/office/drawing/2014/main" id="{446BB8D7-A478-4D18-9061-8D32A9C47B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650" y="1439069"/>
            <a:ext cx="7410450" cy="3314700"/>
          </a:xfrm>
        </p:spPr>
      </p:pic>
      <p:pic>
        <p:nvPicPr>
          <p:cNvPr id="7" name="Picture 6" descr="A screenshot of a computer&#10;&#10;Description automatically generated">
            <a:extLst>
              <a:ext uri="{FF2B5EF4-FFF2-40B4-BE49-F238E27FC236}">
                <a16:creationId xmlns:a16="http://schemas.microsoft.com/office/drawing/2014/main" id="{F8EFB8D0-4402-CA2E-33CB-F05BB1B37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334" y="1439069"/>
            <a:ext cx="6660141" cy="5784728"/>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4C76588C-A1AB-771A-DDEB-37DA6777F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700" y="4753769"/>
            <a:ext cx="7161559" cy="3456916"/>
          </a:xfrm>
          <a:prstGeom prst="rect">
            <a:avLst/>
          </a:prstGeom>
        </p:spPr>
      </p:pic>
    </p:spTree>
    <p:extLst>
      <p:ext uri="{BB962C8B-B14F-4D97-AF65-F5344CB8AC3E}">
        <p14:creationId xmlns:p14="http://schemas.microsoft.com/office/powerpoint/2010/main" val="2900230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A0A8CD-A159-6121-26B0-45515EEAE7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5400000">
            <a:off x="6253946" y="1985753"/>
            <a:ext cx="5492178" cy="4119133"/>
          </a:xfrm>
          <a:prstGeom prst="rect">
            <a:avLst/>
          </a:prstGeom>
        </p:spPr>
      </p:pic>
      <p:sp>
        <p:nvSpPr>
          <p:cNvPr id="2" name="Title 1">
            <a:extLst>
              <a:ext uri="{FF2B5EF4-FFF2-40B4-BE49-F238E27FC236}">
                <a16:creationId xmlns:a16="http://schemas.microsoft.com/office/drawing/2014/main" id="{B78405DB-65F0-DFF7-597F-FCD5D330C1BD}"/>
              </a:ext>
            </a:extLst>
          </p:cNvPr>
          <p:cNvSpPr>
            <a:spLocks noGrp="1"/>
          </p:cNvSpPr>
          <p:nvPr>
            <p:ph type="title"/>
          </p:nvPr>
        </p:nvSpPr>
        <p:spPr>
          <a:xfrm>
            <a:off x="544002" y="317417"/>
            <a:ext cx="10515600" cy="1325563"/>
          </a:xfrm>
        </p:spPr>
        <p:style>
          <a:lnRef idx="2">
            <a:schemeClr val="accent4">
              <a:shade val="50000"/>
            </a:schemeClr>
          </a:lnRef>
          <a:fillRef idx="1">
            <a:schemeClr val="accent4"/>
          </a:fillRef>
          <a:effectRef idx="0">
            <a:schemeClr val="accent4"/>
          </a:effectRef>
          <a:fontRef idx="minor">
            <a:schemeClr val="lt1"/>
          </a:fontRef>
        </p:style>
        <p:txBody>
          <a:bodyPr/>
          <a:lstStyle/>
          <a:p>
            <a:r>
              <a:rPr lang="en-CA" dirty="0"/>
              <a:t>Mapping Today’s Discussion </a:t>
            </a:r>
          </a:p>
        </p:txBody>
      </p:sp>
      <p:sp>
        <p:nvSpPr>
          <p:cNvPr id="3" name="Content Placeholder 2">
            <a:extLst>
              <a:ext uri="{FF2B5EF4-FFF2-40B4-BE49-F238E27FC236}">
                <a16:creationId xmlns:a16="http://schemas.microsoft.com/office/drawing/2014/main" id="{068755B7-647B-E20F-1640-AC9CD1383784}"/>
              </a:ext>
            </a:extLst>
          </p:cNvPr>
          <p:cNvSpPr>
            <a:spLocks noGrp="1"/>
          </p:cNvSpPr>
          <p:nvPr>
            <p:ph idx="1"/>
          </p:nvPr>
        </p:nvSpPr>
        <p:spPr>
          <a:xfrm>
            <a:off x="458492" y="1872759"/>
            <a:ext cx="6241330" cy="4351338"/>
          </a:xfrm>
        </p:spPr>
        <p:txBody>
          <a:bodyPr/>
          <a:lstStyle/>
          <a:p>
            <a:r>
              <a:rPr lang="en-CA" dirty="0"/>
              <a:t>Generative AI Foundations</a:t>
            </a:r>
          </a:p>
          <a:p>
            <a:r>
              <a:rPr lang="en-CA" dirty="0"/>
              <a:t>Generative AI Panic  or Ability Bias</a:t>
            </a:r>
          </a:p>
          <a:p>
            <a:r>
              <a:rPr lang="en-CA" dirty="0"/>
              <a:t>Generative AI and Social Justice in Education </a:t>
            </a:r>
          </a:p>
          <a:p>
            <a:r>
              <a:rPr lang="en-CA" dirty="0"/>
              <a:t>Generative AI for Universal Design for Learning </a:t>
            </a:r>
          </a:p>
        </p:txBody>
      </p:sp>
      <p:sp>
        <p:nvSpPr>
          <p:cNvPr id="8" name="TextBox 7">
            <a:extLst>
              <a:ext uri="{FF2B5EF4-FFF2-40B4-BE49-F238E27FC236}">
                <a16:creationId xmlns:a16="http://schemas.microsoft.com/office/drawing/2014/main" id="{E4A21555-ABAA-4238-C527-357DF6584A1B}"/>
              </a:ext>
              <a:ext uri="{C183D7F6-B498-43B3-948B-1728B52AA6E4}">
                <adec:decorative xmlns:adec="http://schemas.microsoft.com/office/drawing/2017/decorative" val="1"/>
              </a:ext>
            </a:extLst>
          </p:cNvPr>
          <p:cNvSpPr txBox="1"/>
          <p:nvPr/>
        </p:nvSpPr>
        <p:spPr>
          <a:xfrm>
            <a:off x="11173015" y="6139643"/>
            <a:ext cx="1018985" cy="65176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a:noAutofit/>
          </a:bodyPr>
          <a:lstStyle/>
          <a:p>
            <a:pPr algn="ctr">
              <a:spcAft>
                <a:spcPts val="600"/>
              </a:spcAft>
            </a:pPr>
            <a:r>
              <a:rPr lang="en-CA" sz="1300" dirty="0">
                <a:solidFill>
                  <a:schemeClr val="tx1"/>
                </a:solidFill>
              </a:rPr>
              <a:t>Image: L. Anselmo</a:t>
            </a:r>
          </a:p>
        </p:txBody>
      </p:sp>
    </p:spTree>
    <p:extLst>
      <p:ext uri="{BB962C8B-B14F-4D97-AF65-F5344CB8AC3E}">
        <p14:creationId xmlns:p14="http://schemas.microsoft.com/office/powerpoint/2010/main" val="3205237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2951-61D4-6505-F109-13E414D0A6CF}"/>
              </a:ext>
            </a:extLst>
          </p:cNvPr>
          <p:cNvSpPr>
            <a:spLocks noGrp="1"/>
          </p:cNvSpPr>
          <p:nvPr>
            <p:ph type="title"/>
          </p:nvPr>
        </p:nvSpPr>
        <p:spPr/>
        <p:txBody>
          <a:bodyPr/>
          <a:lstStyle/>
          <a:p>
            <a:r>
              <a:rPr lang="en-CA" b="1" dirty="0"/>
              <a:t>Representation </a:t>
            </a:r>
            <a:br>
              <a:rPr lang="en-CA" b="1" dirty="0"/>
            </a:br>
            <a:r>
              <a:rPr lang="en-CA" dirty="0"/>
              <a:t>Mapping Structures</a:t>
            </a:r>
          </a:p>
        </p:txBody>
      </p:sp>
      <p:pic>
        <p:nvPicPr>
          <p:cNvPr id="5" name="Content Placeholder 4">
            <a:extLst>
              <a:ext uri="{FF2B5EF4-FFF2-40B4-BE49-F238E27FC236}">
                <a16:creationId xmlns:a16="http://schemas.microsoft.com/office/drawing/2014/main" id="{BE2A13B7-D146-E8CD-C663-184F3C1CF246}"/>
              </a:ext>
            </a:extLst>
          </p:cNvPr>
          <p:cNvPicPr>
            <a:picLocks noGrp="1" noChangeAspect="1"/>
          </p:cNvPicPr>
          <p:nvPr>
            <p:ph idx="1"/>
          </p:nvPr>
        </p:nvPicPr>
        <p:blipFill>
          <a:blip r:embed="rId2"/>
          <a:stretch>
            <a:fillRect/>
          </a:stretch>
        </p:blipFill>
        <p:spPr>
          <a:xfrm>
            <a:off x="0" y="1909763"/>
            <a:ext cx="10995674" cy="6475587"/>
          </a:xfrm>
        </p:spPr>
      </p:pic>
      <p:sp>
        <p:nvSpPr>
          <p:cNvPr id="6" name="TextBox 5">
            <a:extLst>
              <a:ext uri="{FF2B5EF4-FFF2-40B4-BE49-F238E27FC236}">
                <a16:creationId xmlns:a16="http://schemas.microsoft.com/office/drawing/2014/main" id="{23D74E09-306F-C983-D1B2-07F108B0D393}"/>
              </a:ext>
            </a:extLst>
          </p:cNvPr>
          <p:cNvSpPr txBox="1"/>
          <p:nvPr/>
        </p:nvSpPr>
        <p:spPr>
          <a:xfrm rot="5400000">
            <a:off x="7930501" y="5673339"/>
            <a:ext cx="7372289" cy="723275"/>
          </a:xfrm>
          <a:prstGeom prst="rect">
            <a:avLst/>
          </a:prstGeom>
          <a:noFill/>
        </p:spPr>
        <p:txBody>
          <a:bodyPr wrap="square">
            <a:spAutoFit/>
          </a:bodyPr>
          <a:lstStyle/>
          <a:p>
            <a:r>
              <a:rPr lang="en-US" sz="4100" kern="1200" dirty="0">
                <a:solidFill>
                  <a:schemeClr val="tx1"/>
                </a:solidFill>
                <a:latin typeface="+mj-lt"/>
                <a:ea typeface="+mj-ea"/>
                <a:cs typeface="+mj-cs"/>
              </a:rPr>
              <a:t>Tool: </a:t>
            </a:r>
            <a:r>
              <a:rPr lang="en-US" sz="4100" dirty="0">
                <a:latin typeface="+mj-lt"/>
                <a:ea typeface="+mj-ea"/>
                <a:cs typeface="+mj-cs"/>
              </a:rPr>
              <a:t>Whimsical</a:t>
            </a:r>
            <a:endParaRPr lang="en-CA" sz="4100" dirty="0"/>
          </a:p>
        </p:txBody>
      </p:sp>
    </p:spTree>
    <p:extLst>
      <p:ext uri="{BB962C8B-B14F-4D97-AF65-F5344CB8AC3E}">
        <p14:creationId xmlns:p14="http://schemas.microsoft.com/office/powerpoint/2010/main" val="2871519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89B90-CBFE-2705-8B4C-23F920942CC2}"/>
              </a:ext>
            </a:extLst>
          </p:cNvPr>
          <p:cNvSpPr>
            <a:spLocks noGrp="1"/>
          </p:cNvSpPr>
          <p:nvPr>
            <p:ph type="title"/>
          </p:nvPr>
        </p:nvSpPr>
        <p:spPr>
          <a:xfrm>
            <a:off x="1198181" y="560881"/>
            <a:ext cx="9795638" cy="1114380"/>
          </a:xfrm>
        </p:spPr>
        <p:txBody>
          <a:bodyPr vert="horz" lIns="91440" tIns="45720" rIns="91440" bIns="45720" rtlCol="0" anchor="b">
            <a:normAutofit fontScale="90000"/>
          </a:bodyPr>
          <a:lstStyle/>
          <a:p>
            <a:r>
              <a:rPr lang="en-US" sz="4800" b="1" dirty="0"/>
              <a:t>Strategic</a:t>
            </a:r>
            <a:r>
              <a:rPr lang="en-US" sz="4800" dirty="0"/>
              <a:t> </a:t>
            </a:r>
            <a:br>
              <a:rPr lang="en-US" sz="4800" dirty="0"/>
            </a:br>
            <a:r>
              <a:rPr lang="en-US" sz="4800" dirty="0"/>
              <a:t>Learning Expression</a:t>
            </a:r>
          </a:p>
        </p:txBody>
      </p:sp>
      <p:pic>
        <p:nvPicPr>
          <p:cNvPr id="7" name="Picture 6">
            <a:extLst>
              <a:ext uri="{FF2B5EF4-FFF2-40B4-BE49-F238E27FC236}">
                <a16:creationId xmlns:a16="http://schemas.microsoft.com/office/drawing/2014/main" id="{3C1178EF-8384-9070-BAF0-246A0B047971}"/>
              </a:ext>
            </a:extLst>
          </p:cNvPr>
          <p:cNvPicPr>
            <a:picLocks noChangeAspect="1"/>
          </p:cNvPicPr>
          <p:nvPr/>
        </p:nvPicPr>
        <p:blipFill rotWithShape="1">
          <a:blip r:embed="rId2"/>
          <a:srcRect l="4688" r="19715"/>
          <a:stretch/>
        </p:blipFill>
        <p:spPr>
          <a:xfrm>
            <a:off x="6094475" y="1717298"/>
            <a:ext cx="5918268" cy="4579821"/>
          </a:xfrm>
          <a:prstGeom prst="rect">
            <a:avLst/>
          </a:prstGeom>
        </p:spPr>
      </p:pic>
      <p:pic>
        <p:nvPicPr>
          <p:cNvPr id="5" name="Content Placeholder 4">
            <a:extLst>
              <a:ext uri="{FF2B5EF4-FFF2-40B4-BE49-F238E27FC236}">
                <a16:creationId xmlns:a16="http://schemas.microsoft.com/office/drawing/2014/main" id="{C5940861-A008-5D10-9000-B1A41A6DA5AC}"/>
              </a:ext>
            </a:extLst>
          </p:cNvPr>
          <p:cNvPicPr>
            <a:picLocks noGrp="1" noChangeAspect="1"/>
          </p:cNvPicPr>
          <p:nvPr>
            <p:ph idx="1"/>
          </p:nvPr>
        </p:nvPicPr>
        <p:blipFill rotWithShape="1">
          <a:blip r:embed="rId3"/>
          <a:srcRect l="3582" r="17448"/>
          <a:stretch/>
        </p:blipFill>
        <p:spPr>
          <a:xfrm>
            <a:off x="0" y="1894008"/>
            <a:ext cx="7037731" cy="3252867"/>
          </a:xfrm>
          <a:prstGeom prst="rect">
            <a:avLst/>
          </a:prstGeom>
        </p:spPr>
      </p:pic>
      <p:sp>
        <p:nvSpPr>
          <p:cNvPr id="8" name="TextBox 7">
            <a:extLst>
              <a:ext uri="{FF2B5EF4-FFF2-40B4-BE49-F238E27FC236}">
                <a16:creationId xmlns:a16="http://schemas.microsoft.com/office/drawing/2014/main" id="{7C26A6F6-6EC9-AB33-614B-9A9F693F86A9}"/>
              </a:ext>
            </a:extLst>
          </p:cNvPr>
          <p:cNvSpPr txBox="1"/>
          <p:nvPr/>
        </p:nvSpPr>
        <p:spPr>
          <a:xfrm>
            <a:off x="313744" y="5750554"/>
            <a:ext cx="7372289" cy="723275"/>
          </a:xfrm>
          <a:prstGeom prst="rect">
            <a:avLst/>
          </a:prstGeom>
          <a:noFill/>
        </p:spPr>
        <p:txBody>
          <a:bodyPr wrap="square">
            <a:spAutoFit/>
          </a:bodyPr>
          <a:lstStyle/>
          <a:p>
            <a:r>
              <a:rPr lang="en-US" sz="4100" kern="1200" dirty="0">
                <a:solidFill>
                  <a:schemeClr val="tx1"/>
                </a:solidFill>
                <a:latin typeface="+mj-lt"/>
                <a:ea typeface="+mj-ea"/>
                <a:cs typeface="+mj-cs"/>
              </a:rPr>
              <a:t>Tool:  Cha</a:t>
            </a:r>
            <a:r>
              <a:rPr lang="en-US" sz="4100" dirty="0">
                <a:latin typeface="+mj-lt"/>
                <a:ea typeface="+mj-ea"/>
                <a:cs typeface="+mj-cs"/>
              </a:rPr>
              <a:t>t GPT</a:t>
            </a:r>
            <a:endParaRPr lang="en-CA" sz="4100" dirty="0"/>
          </a:p>
        </p:txBody>
      </p:sp>
    </p:spTree>
    <p:extLst>
      <p:ext uri="{BB962C8B-B14F-4D97-AF65-F5344CB8AC3E}">
        <p14:creationId xmlns:p14="http://schemas.microsoft.com/office/powerpoint/2010/main" val="2244414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433F-CF4C-7100-393C-CD8973DD86D6}"/>
              </a:ext>
            </a:extLst>
          </p:cNvPr>
          <p:cNvSpPr>
            <a:spLocks noGrp="1"/>
          </p:cNvSpPr>
          <p:nvPr>
            <p:ph type="title"/>
          </p:nvPr>
        </p:nvSpPr>
        <p:spPr>
          <a:xfrm rot="16200000">
            <a:off x="-4189629" y="627856"/>
            <a:ext cx="10515600" cy="1325563"/>
          </a:xfrm>
        </p:spPr>
        <p:txBody>
          <a:bodyPr/>
          <a:lstStyle/>
          <a:p>
            <a:r>
              <a:rPr lang="en-CA" b="1" dirty="0"/>
              <a:t>Strategic</a:t>
            </a:r>
            <a:br>
              <a:rPr lang="en-CA" dirty="0"/>
            </a:br>
            <a:r>
              <a:rPr lang="en-CA" dirty="0"/>
              <a:t>Learning Tools</a:t>
            </a:r>
          </a:p>
        </p:txBody>
      </p:sp>
      <p:pic>
        <p:nvPicPr>
          <p:cNvPr id="5" name="Content Placeholder 4">
            <a:extLst>
              <a:ext uri="{FF2B5EF4-FFF2-40B4-BE49-F238E27FC236}">
                <a16:creationId xmlns:a16="http://schemas.microsoft.com/office/drawing/2014/main" id="{0C2B8602-9E32-9D0A-6CD8-AA9B0564B21A}"/>
              </a:ext>
            </a:extLst>
          </p:cNvPr>
          <p:cNvPicPr>
            <a:picLocks noGrp="1" noChangeAspect="1"/>
          </p:cNvPicPr>
          <p:nvPr>
            <p:ph idx="1"/>
          </p:nvPr>
        </p:nvPicPr>
        <p:blipFill rotWithShape="1">
          <a:blip r:embed="rId2"/>
          <a:srcRect l="39827" r="1"/>
          <a:stretch/>
        </p:blipFill>
        <p:spPr>
          <a:xfrm>
            <a:off x="2539840" y="1103600"/>
            <a:ext cx="4785680" cy="5149419"/>
          </a:xfrm>
        </p:spPr>
      </p:pic>
      <p:pic>
        <p:nvPicPr>
          <p:cNvPr id="7" name="Picture 6">
            <a:extLst>
              <a:ext uri="{FF2B5EF4-FFF2-40B4-BE49-F238E27FC236}">
                <a16:creationId xmlns:a16="http://schemas.microsoft.com/office/drawing/2014/main" id="{07CD649A-C2BC-78B4-1A37-8E902A80BE95}"/>
              </a:ext>
            </a:extLst>
          </p:cNvPr>
          <p:cNvPicPr>
            <a:picLocks noChangeAspect="1"/>
          </p:cNvPicPr>
          <p:nvPr/>
        </p:nvPicPr>
        <p:blipFill>
          <a:blip r:embed="rId3"/>
          <a:stretch>
            <a:fillRect/>
          </a:stretch>
        </p:blipFill>
        <p:spPr>
          <a:xfrm>
            <a:off x="7629526" y="249309"/>
            <a:ext cx="4283640" cy="6858000"/>
          </a:xfrm>
          <a:prstGeom prst="rect">
            <a:avLst/>
          </a:prstGeom>
        </p:spPr>
      </p:pic>
      <p:sp>
        <p:nvSpPr>
          <p:cNvPr id="8" name="TextBox 7">
            <a:extLst>
              <a:ext uri="{FF2B5EF4-FFF2-40B4-BE49-F238E27FC236}">
                <a16:creationId xmlns:a16="http://schemas.microsoft.com/office/drawing/2014/main" id="{9322DD86-4EC7-33D1-C4F5-364BC76E706E}"/>
              </a:ext>
            </a:extLst>
          </p:cNvPr>
          <p:cNvSpPr txBox="1"/>
          <p:nvPr/>
        </p:nvSpPr>
        <p:spPr>
          <a:xfrm>
            <a:off x="7741965" y="6134725"/>
            <a:ext cx="7372289" cy="723275"/>
          </a:xfrm>
          <a:prstGeom prst="rect">
            <a:avLst/>
          </a:prstGeom>
          <a:solidFill>
            <a:schemeClr val="bg1"/>
          </a:solidFill>
        </p:spPr>
        <p:txBody>
          <a:bodyPr wrap="square">
            <a:spAutoFit/>
          </a:bodyPr>
          <a:lstStyle/>
          <a:p>
            <a:r>
              <a:rPr lang="en-US" sz="4100" kern="1200" dirty="0">
                <a:solidFill>
                  <a:schemeClr val="tx1"/>
                </a:solidFill>
                <a:latin typeface="+mj-lt"/>
                <a:ea typeface="+mj-ea"/>
                <a:cs typeface="+mj-cs"/>
              </a:rPr>
              <a:t>Tool: </a:t>
            </a:r>
            <a:r>
              <a:rPr lang="en-US" sz="4100" dirty="0" err="1">
                <a:latin typeface="+mj-lt"/>
                <a:ea typeface="+mj-ea"/>
                <a:cs typeface="+mj-cs"/>
              </a:rPr>
              <a:t>Pictochart</a:t>
            </a:r>
            <a:endParaRPr lang="en-CA" sz="4100" dirty="0"/>
          </a:p>
        </p:txBody>
      </p:sp>
      <p:sp>
        <p:nvSpPr>
          <p:cNvPr id="9" name="TextBox 8">
            <a:extLst>
              <a:ext uri="{FF2B5EF4-FFF2-40B4-BE49-F238E27FC236}">
                <a16:creationId xmlns:a16="http://schemas.microsoft.com/office/drawing/2014/main" id="{787AB68C-1AD5-2997-0984-03FCC6A801D9}"/>
              </a:ext>
            </a:extLst>
          </p:cNvPr>
          <p:cNvSpPr txBox="1"/>
          <p:nvPr/>
        </p:nvSpPr>
        <p:spPr>
          <a:xfrm>
            <a:off x="2851918" y="6134724"/>
            <a:ext cx="4473602" cy="723275"/>
          </a:xfrm>
          <a:prstGeom prst="rect">
            <a:avLst/>
          </a:prstGeom>
          <a:solidFill>
            <a:schemeClr val="bg1"/>
          </a:solidFill>
        </p:spPr>
        <p:txBody>
          <a:bodyPr wrap="square">
            <a:spAutoFit/>
          </a:bodyPr>
          <a:lstStyle/>
          <a:p>
            <a:r>
              <a:rPr lang="en-US" sz="4100" kern="1200" dirty="0">
                <a:solidFill>
                  <a:schemeClr val="tx1"/>
                </a:solidFill>
                <a:latin typeface="+mj-lt"/>
                <a:ea typeface="+mj-ea"/>
                <a:cs typeface="+mj-cs"/>
              </a:rPr>
              <a:t>Tool: </a:t>
            </a:r>
            <a:r>
              <a:rPr lang="en-US" sz="4100" dirty="0">
                <a:latin typeface="+mj-lt"/>
                <a:ea typeface="+mj-ea"/>
                <a:cs typeface="+mj-cs"/>
              </a:rPr>
              <a:t>Word Dictate</a:t>
            </a:r>
            <a:endParaRPr lang="en-CA" sz="4100" dirty="0"/>
          </a:p>
        </p:txBody>
      </p:sp>
    </p:spTree>
    <p:extLst>
      <p:ext uri="{BB962C8B-B14F-4D97-AF65-F5344CB8AC3E}">
        <p14:creationId xmlns:p14="http://schemas.microsoft.com/office/powerpoint/2010/main" val="1141865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ADD6-3EA3-D22B-B2E5-10186659499B}"/>
              </a:ext>
            </a:extLst>
          </p:cNvPr>
          <p:cNvSpPr>
            <a:spLocks noGrp="1"/>
          </p:cNvSpPr>
          <p:nvPr>
            <p:ph type="title"/>
          </p:nvPr>
        </p:nvSpPr>
        <p:spPr>
          <a:xfrm>
            <a:off x="838200" y="1963328"/>
            <a:ext cx="10515600" cy="1325563"/>
          </a:xfrm>
        </p:spPr>
        <p:txBody>
          <a:bodyPr/>
          <a:lstStyle/>
          <a:p>
            <a:r>
              <a:rPr lang="en-CA" b="1" dirty="0"/>
              <a:t>Strategic</a:t>
            </a:r>
            <a:br>
              <a:rPr lang="en-CA" dirty="0"/>
            </a:br>
            <a:r>
              <a:rPr lang="en-CA" dirty="0"/>
              <a:t>Planning </a:t>
            </a:r>
          </a:p>
        </p:txBody>
      </p:sp>
      <p:sp>
        <p:nvSpPr>
          <p:cNvPr id="7" name="Content Placeholder 6">
            <a:extLst>
              <a:ext uri="{FF2B5EF4-FFF2-40B4-BE49-F238E27FC236}">
                <a16:creationId xmlns:a16="http://schemas.microsoft.com/office/drawing/2014/main" id="{D4F497FF-0E63-A1FD-35BE-027BC150FD97}"/>
              </a:ext>
            </a:extLst>
          </p:cNvPr>
          <p:cNvSpPr>
            <a:spLocks noGrp="1"/>
          </p:cNvSpPr>
          <p:nvPr>
            <p:ph idx="1"/>
          </p:nvPr>
        </p:nvSpPr>
        <p:spPr/>
        <p:txBody>
          <a:bodyPr/>
          <a:lstStyle/>
          <a:p>
            <a:endParaRPr lang="en-CA" dirty="0"/>
          </a:p>
        </p:txBody>
      </p:sp>
      <p:pic>
        <p:nvPicPr>
          <p:cNvPr id="8" name="Picture 7">
            <a:extLst>
              <a:ext uri="{FF2B5EF4-FFF2-40B4-BE49-F238E27FC236}">
                <a16:creationId xmlns:a16="http://schemas.microsoft.com/office/drawing/2014/main" id="{BE397200-3D44-783E-155B-2E237A14C234}"/>
              </a:ext>
            </a:extLst>
          </p:cNvPr>
          <p:cNvPicPr>
            <a:picLocks noChangeAspect="1"/>
          </p:cNvPicPr>
          <p:nvPr/>
        </p:nvPicPr>
        <p:blipFill rotWithShape="1">
          <a:blip r:embed="rId2"/>
          <a:srcRect r="3266"/>
          <a:stretch/>
        </p:blipFill>
        <p:spPr>
          <a:xfrm>
            <a:off x="4645921" y="3262292"/>
            <a:ext cx="7352734" cy="2914671"/>
          </a:xfrm>
          <a:prstGeom prst="rect">
            <a:avLst/>
          </a:prstGeom>
        </p:spPr>
      </p:pic>
      <p:pic>
        <p:nvPicPr>
          <p:cNvPr id="9" name="Picture 8" descr="Top part is request to perplexity with the tools responses below. &#10;&#10;Student entered Identify key steps for the following assignment and then the text, which provided text below of a steps of a safety plan along with reference that it used. &#10;&#10;Lastly the impact note the related topics that could be of interest to the student, such as potential risks. ">
            <a:extLst>
              <a:ext uri="{FF2B5EF4-FFF2-40B4-BE49-F238E27FC236}">
                <a16:creationId xmlns:a16="http://schemas.microsoft.com/office/drawing/2014/main" id="{9F687A52-596C-91C8-0F5A-0AA02C74912D}"/>
              </a:ext>
            </a:extLst>
          </p:cNvPr>
          <p:cNvPicPr>
            <a:picLocks noChangeAspect="1"/>
          </p:cNvPicPr>
          <p:nvPr/>
        </p:nvPicPr>
        <p:blipFill>
          <a:blip r:embed="rId3"/>
          <a:stretch>
            <a:fillRect/>
          </a:stretch>
        </p:blipFill>
        <p:spPr>
          <a:xfrm>
            <a:off x="4864378" y="516307"/>
            <a:ext cx="7134277" cy="4219606"/>
          </a:xfrm>
          <a:prstGeom prst="rect">
            <a:avLst/>
          </a:prstGeom>
        </p:spPr>
      </p:pic>
      <p:sp>
        <p:nvSpPr>
          <p:cNvPr id="10" name="TextBox 9">
            <a:extLst>
              <a:ext uri="{FF2B5EF4-FFF2-40B4-BE49-F238E27FC236}">
                <a16:creationId xmlns:a16="http://schemas.microsoft.com/office/drawing/2014/main" id="{3FC99F22-FB11-8D11-45CA-0C85BD761CD7}"/>
              </a:ext>
            </a:extLst>
          </p:cNvPr>
          <p:cNvSpPr txBox="1"/>
          <p:nvPr/>
        </p:nvSpPr>
        <p:spPr>
          <a:xfrm>
            <a:off x="193345" y="5312687"/>
            <a:ext cx="4473602" cy="723275"/>
          </a:xfrm>
          <a:prstGeom prst="rect">
            <a:avLst/>
          </a:prstGeom>
          <a:solidFill>
            <a:schemeClr val="bg1"/>
          </a:solidFill>
        </p:spPr>
        <p:txBody>
          <a:bodyPr wrap="square">
            <a:spAutoFit/>
          </a:bodyPr>
          <a:lstStyle/>
          <a:p>
            <a:r>
              <a:rPr lang="en-US" sz="4100" kern="1200" dirty="0">
                <a:solidFill>
                  <a:schemeClr val="tx1"/>
                </a:solidFill>
                <a:latin typeface="+mj-lt"/>
                <a:ea typeface="+mj-ea"/>
                <a:cs typeface="+mj-cs"/>
              </a:rPr>
              <a:t>Tool: </a:t>
            </a:r>
            <a:r>
              <a:rPr lang="en-US" sz="4100" dirty="0">
                <a:latin typeface="+mj-lt"/>
                <a:ea typeface="+mj-ea"/>
                <a:cs typeface="+mj-cs"/>
              </a:rPr>
              <a:t>Perplexity</a:t>
            </a:r>
            <a:endParaRPr lang="en-CA" sz="4100" dirty="0"/>
          </a:p>
        </p:txBody>
      </p:sp>
    </p:spTree>
    <p:extLst>
      <p:ext uri="{BB962C8B-B14F-4D97-AF65-F5344CB8AC3E}">
        <p14:creationId xmlns:p14="http://schemas.microsoft.com/office/powerpoint/2010/main" val="4068239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5E3AE-2653-4B4C-2C57-5C82503D6A6B}"/>
              </a:ext>
            </a:extLst>
          </p:cNvPr>
          <p:cNvSpPr>
            <a:spLocks noGrp="1"/>
          </p:cNvSpPr>
          <p:nvPr>
            <p:ph type="title"/>
          </p:nvPr>
        </p:nvSpPr>
        <p:spPr>
          <a:xfrm>
            <a:off x="630936" y="640080"/>
            <a:ext cx="4818888" cy="1481328"/>
          </a:xfrm>
        </p:spPr>
        <p:txBody>
          <a:bodyPr anchor="b">
            <a:normAutofit/>
          </a:bodyPr>
          <a:lstStyle/>
          <a:p>
            <a:endParaRPr lang="en-CA" sz="5400"/>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9A063A-F452-C807-C20F-194772DE6CEA}"/>
              </a:ext>
            </a:extLst>
          </p:cNvPr>
          <p:cNvSpPr>
            <a:spLocks noGrp="1"/>
          </p:cNvSpPr>
          <p:nvPr>
            <p:ph idx="1"/>
          </p:nvPr>
        </p:nvSpPr>
        <p:spPr>
          <a:xfrm>
            <a:off x="630936" y="2660904"/>
            <a:ext cx="4818888" cy="3547872"/>
          </a:xfrm>
        </p:spPr>
        <p:txBody>
          <a:bodyPr anchor="t">
            <a:normAutofit/>
          </a:bodyPr>
          <a:lstStyle/>
          <a:p>
            <a:r>
              <a:rPr lang="en-CA" sz="2200"/>
              <a:t>Contextualize fear as a response to challenges to ability bias</a:t>
            </a:r>
          </a:p>
          <a:p>
            <a:r>
              <a:rPr lang="en-CA" sz="2200"/>
              <a:t>Create choice and options for learning, rather than a singular model</a:t>
            </a:r>
          </a:p>
          <a:p>
            <a:r>
              <a:rPr lang="en-CA" sz="2200"/>
              <a:t>Lobby for “AI for Good”, by ensure privacy and equal access</a:t>
            </a:r>
          </a:p>
          <a:p>
            <a:pPr marL="0" indent="0">
              <a:buNone/>
            </a:pPr>
            <a:endParaRPr lang="en-CA" sz="2200"/>
          </a:p>
        </p:txBody>
      </p:sp>
      <p:pic>
        <p:nvPicPr>
          <p:cNvPr id="5" name="Picture 4" descr="A black and white image of a human head&#10;&#10;Description automatically generated">
            <a:extLst>
              <a:ext uri="{FF2B5EF4-FFF2-40B4-BE49-F238E27FC236}">
                <a16:creationId xmlns:a16="http://schemas.microsoft.com/office/drawing/2014/main" id="{C451521F-2127-C58F-CA41-25786E0AA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
        <p:nvSpPr>
          <p:cNvPr id="6" name="TextBox 5">
            <a:extLst>
              <a:ext uri="{FF2B5EF4-FFF2-40B4-BE49-F238E27FC236}">
                <a16:creationId xmlns:a16="http://schemas.microsoft.com/office/drawing/2014/main" id="{0F50D5A2-2609-F57D-EA8A-BEF5E86094B3}"/>
              </a:ext>
              <a:ext uri="{C183D7F6-B498-43B3-948B-1728B52AA6E4}">
                <adec:decorative xmlns:adec="http://schemas.microsoft.com/office/drawing/2017/decorative" val="1"/>
              </a:ext>
            </a:extLst>
          </p:cNvPr>
          <p:cNvSpPr txBox="1"/>
          <p:nvPr/>
        </p:nvSpPr>
        <p:spPr>
          <a:xfrm>
            <a:off x="10421587" y="5789152"/>
            <a:ext cx="1770413" cy="369332"/>
          </a:xfrm>
          <a:prstGeom prst="rect">
            <a:avLst/>
          </a:prstGeom>
          <a:noFill/>
        </p:spPr>
        <p:txBody>
          <a:bodyPr wrap="square" rtlCol="0">
            <a:spAutoFit/>
          </a:bodyPr>
          <a:lstStyle/>
          <a:p>
            <a:r>
              <a:rPr lang="en-CA" dirty="0">
                <a:solidFill>
                  <a:schemeClr val="bg1"/>
                </a:solidFill>
              </a:rPr>
              <a:t>Dall-E</a:t>
            </a:r>
          </a:p>
        </p:txBody>
      </p:sp>
    </p:spTree>
    <p:extLst>
      <p:ext uri="{BB962C8B-B14F-4D97-AF65-F5344CB8AC3E}">
        <p14:creationId xmlns:p14="http://schemas.microsoft.com/office/powerpoint/2010/main" val="4168298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E0A2FB-7149-5C34-60CE-AC036D0AC6F5}"/>
              </a:ext>
            </a:extLst>
          </p:cNvPr>
          <p:cNvSpPr>
            <a:spLocks noGrp="1"/>
          </p:cNvSpPr>
          <p:nvPr>
            <p:ph type="body" idx="1"/>
          </p:nvPr>
        </p:nvSpPr>
        <p:spPr>
          <a:xfrm>
            <a:off x="85407" y="0"/>
            <a:ext cx="5157787" cy="496654"/>
          </a:xfrm>
        </p:spPr>
        <p:txBody>
          <a:bodyPr/>
          <a:lstStyle/>
          <a:p>
            <a:r>
              <a:rPr lang="en-CA" dirty="0"/>
              <a:t>References</a:t>
            </a:r>
          </a:p>
        </p:txBody>
      </p:sp>
      <p:sp>
        <p:nvSpPr>
          <p:cNvPr id="4" name="Content Placeholder 3">
            <a:extLst>
              <a:ext uri="{FF2B5EF4-FFF2-40B4-BE49-F238E27FC236}">
                <a16:creationId xmlns:a16="http://schemas.microsoft.com/office/drawing/2014/main" id="{AB1857CA-C922-2333-82DF-53C38EF67A29}"/>
              </a:ext>
            </a:extLst>
          </p:cNvPr>
          <p:cNvSpPr>
            <a:spLocks noGrp="1"/>
          </p:cNvSpPr>
          <p:nvPr>
            <p:ph sz="half" idx="2"/>
          </p:nvPr>
        </p:nvSpPr>
        <p:spPr>
          <a:xfrm>
            <a:off x="0" y="395054"/>
            <a:ext cx="6095999" cy="5376705"/>
          </a:xfrm>
        </p:spPr>
        <p:txBody>
          <a:bodyPr>
            <a:noAutofit/>
          </a:bodyPr>
          <a:lstStyle/>
          <a:p>
            <a:pPr marL="0" indent="-457200">
              <a:lnSpc>
                <a:spcPct val="100000"/>
              </a:lnSpc>
              <a:spcBef>
                <a:spcPts val="0"/>
              </a:spcBef>
              <a:spcAft>
                <a:spcPts val="800"/>
              </a:spcAft>
              <a:buNone/>
              <a:tabLst>
                <a:tab pos="457200" algn="l"/>
              </a:tabLst>
            </a:pPr>
            <a:r>
              <a:rPr lang="en-CA" sz="1600" dirty="0">
                <a:effectLst/>
                <a:ea typeface="Times New Roman" panose="02020603050405020304" pitchFamily="18" charset="0"/>
                <a:cs typeface="Times New Roman" panose="02020603050405020304" pitchFamily="18" charset="0"/>
              </a:rPr>
              <a:t>CAST. (n.d.). </a:t>
            </a:r>
            <a:r>
              <a:rPr lang="en-CA" sz="1600" i="1" dirty="0">
                <a:effectLst/>
                <a:ea typeface="Times New Roman" panose="02020603050405020304" pitchFamily="18" charset="0"/>
                <a:cs typeface="Times New Roman" panose="02020603050405020304" pitchFamily="18" charset="0"/>
              </a:rPr>
              <a:t>The UDL Guidelines</a:t>
            </a:r>
            <a:r>
              <a:rPr lang="en-CA" sz="1600" dirty="0">
                <a:effectLst/>
                <a:ea typeface="Times New Roman" panose="02020603050405020304" pitchFamily="18" charset="0"/>
                <a:cs typeface="Times New Roman" panose="02020603050405020304" pitchFamily="18" charset="0"/>
              </a:rPr>
              <a:t>. https://udlguidelines.cast.org/</a:t>
            </a:r>
            <a:endParaRPr lang="en-CA" sz="1600" dirty="0">
              <a:effectLst/>
              <a:ea typeface="Calibri" panose="020F0502020204030204" pitchFamily="34" charset="0"/>
              <a:cs typeface="Times New Roman" panose="02020603050405020304" pitchFamily="18" charset="0"/>
            </a:endParaRPr>
          </a:p>
          <a:p>
            <a:pPr marL="0" lvl="0" indent="-457200">
              <a:lnSpc>
                <a:spcPct val="100000"/>
              </a:lnSpc>
              <a:spcBef>
                <a:spcPts val="0"/>
              </a:spcBef>
              <a:spcAft>
                <a:spcPts val="800"/>
              </a:spcAft>
              <a:buNone/>
              <a:tabLst>
                <a:tab pos="457200" algn="l"/>
              </a:tabLst>
            </a:pPr>
            <a:r>
              <a:rPr lang="en-US" sz="1600" dirty="0">
                <a:effectLst/>
                <a:ea typeface="Calibri" panose="020F0502020204030204" pitchFamily="34" charset="0"/>
                <a:cs typeface="Times New Roman" panose="02020603050405020304" pitchFamily="18" charset="0"/>
              </a:rPr>
              <a:t>Dolmage, J. (2017). </a:t>
            </a:r>
            <a:r>
              <a:rPr lang="en-US" sz="1600" i="1" dirty="0">
                <a:effectLst/>
                <a:ea typeface="Calibri" panose="020F0502020204030204" pitchFamily="34" charset="0"/>
                <a:cs typeface="Times New Roman" panose="02020603050405020304" pitchFamily="18" charset="0"/>
              </a:rPr>
              <a:t>Academic ableism: Disability and higher education</a:t>
            </a:r>
            <a:r>
              <a:rPr lang="en-US" sz="1600" dirty="0">
                <a:effectLst/>
                <a:ea typeface="Calibri" panose="020F0502020204030204" pitchFamily="34" charset="0"/>
                <a:cs typeface="Times New Roman" panose="02020603050405020304" pitchFamily="18" charset="0"/>
              </a:rPr>
              <a:t>. University of Michigan Press. </a:t>
            </a:r>
            <a:r>
              <a:rPr lang="en-US" sz="1600" dirty="0">
                <a:effectLst/>
                <a:ea typeface="Calibri" panose="020F0502020204030204" pitchFamily="34" charset="0"/>
                <a:cs typeface="Times New Roman" panose="02020603050405020304" pitchFamily="18" charset="0"/>
                <a:hlinkClick r:id="rId3"/>
              </a:rPr>
              <a:t>http://www.jstor.org.ezproxy.lib.ucalgary.ca/stable/j.ctvr33d50</a:t>
            </a:r>
            <a:r>
              <a:rPr lang="en-US" sz="1600" dirty="0">
                <a:effectLst/>
                <a:ea typeface="Calibri" panose="020F0502020204030204" pitchFamily="34" charset="0"/>
                <a:cs typeface="Times New Roman" panose="02020603050405020304" pitchFamily="18" charset="0"/>
              </a:rPr>
              <a:t> </a:t>
            </a:r>
            <a:endParaRPr lang="en-CA" sz="1600" dirty="0">
              <a:effectLst/>
              <a:ea typeface="Calibri" panose="020F0502020204030204" pitchFamily="34" charset="0"/>
              <a:cs typeface="Times New Roman" panose="02020603050405020304" pitchFamily="18" charset="0"/>
            </a:endParaRPr>
          </a:p>
          <a:p>
            <a:pPr marL="0" lvl="0" indent="-457200">
              <a:lnSpc>
                <a:spcPct val="100000"/>
              </a:lnSpc>
              <a:spcBef>
                <a:spcPts val="0"/>
              </a:spcBef>
              <a:spcAft>
                <a:spcPts val="800"/>
              </a:spcAft>
              <a:buNone/>
              <a:tabLst>
                <a:tab pos="457200" algn="l"/>
              </a:tabLst>
            </a:pPr>
            <a:r>
              <a:rPr lang="en-US" sz="1600" dirty="0">
                <a:effectLst/>
                <a:ea typeface="Calibri" panose="020F0502020204030204" pitchFamily="34" charset="0"/>
                <a:cs typeface="Times New Roman" panose="02020603050405020304" pitchFamily="18" charset="0"/>
              </a:rPr>
              <a:t>Goodley, D. (2014). </a:t>
            </a:r>
            <a:r>
              <a:rPr lang="en-US" sz="1600" i="1" dirty="0">
                <a:effectLst/>
                <a:ea typeface="Calibri" panose="020F0502020204030204" pitchFamily="34" charset="0"/>
                <a:cs typeface="Times New Roman" panose="02020603050405020304" pitchFamily="18" charset="0"/>
              </a:rPr>
              <a:t>Dis/ability Studies: Theorizing disablism and ableism</a:t>
            </a:r>
            <a:r>
              <a:rPr lang="en-US" sz="1600" dirty="0">
                <a:effectLst/>
                <a:ea typeface="Calibri" panose="020F0502020204030204" pitchFamily="34" charset="0"/>
                <a:cs typeface="Times New Roman" panose="02020603050405020304" pitchFamily="18" charset="0"/>
              </a:rPr>
              <a:t>. Routledge.</a:t>
            </a:r>
          </a:p>
          <a:p>
            <a:pPr marL="0" indent="-457200">
              <a:lnSpc>
                <a:spcPct val="100000"/>
              </a:lnSpc>
              <a:spcBef>
                <a:spcPts val="0"/>
              </a:spcBef>
              <a:spcAft>
                <a:spcPts val="800"/>
              </a:spcAft>
              <a:buNone/>
              <a:tabLst>
                <a:tab pos="457200" algn="l"/>
              </a:tabLst>
            </a:pPr>
            <a:r>
              <a:rPr lang="en-CA" sz="1600" dirty="0">
                <a:effectLst/>
                <a:ea typeface="Times New Roman" panose="02020603050405020304" pitchFamily="18" charset="0"/>
                <a:cs typeface="Times New Roman" panose="02020603050405020304" pitchFamily="18" charset="0"/>
              </a:rPr>
              <a:t>Holstein, K., &amp; </a:t>
            </a:r>
            <a:r>
              <a:rPr lang="en-CA" sz="1600" dirty="0" err="1">
                <a:effectLst/>
                <a:ea typeface="Times New Roman" panose="02020603050405020304" pitchFamily="18" charset="0"/>
                <a:cs typeface="Times New Roman" panose="02020603050405020304" pitchFamily="18" charset="0"/>
              </a:rPr>
              <a:t>Doroudi</a:t>
            </a:r>
            <a:r>
              <a:rPr lang="en-CA" sz="1600" dirty="0">
                <a:effectLst/>
                <a:ea typeface="Times New Roman" panose="02020603050405020304" pitchFamily="18" charset="0"/>
                <a:cs typeface="Times New Roman" panose="02020603050405020304" pitchFamily="18" charset="0"/>
              </a:rPr>
              <a:t>, S. (2021). </a:t>
            </a:r>
            <a:r>
              <a:rPr lang="en-CA" sz="1600" i="1" dirty="0">
                <a:effectLst/>
                <a:ea typeface="Times New Roman" panose="02020603050405020304" pitchFamily="18" charset="0"/>
                <a:cs typeface="Times New Roman" panose="02020603050405020304" pitchFamily="18" charset="0"/>
              </a:rPr>
              <a:t>Equity and artificial intelligence in education: Will “</a:t>
            </a:r>
            <a:r>
              <a:rPr lang="en-CA" sz="1600" i="1" dirty="0" err="1">
                <a:effectLst/>
                <a:ea typeface="Times New Roman" panose="02020603050405020304" pitchFamily="18" charset="0"/>
                <a:cs typeface="Times New Roman" panose="02020603050405020304" pitchFamily="18" charset="0"/>
              </a:rPr>
              <a:t>AIEd</a:t>
            </a:r>
            <a:r>
              <a:rPr lang="en-CA" sz="1600" i="1" dirty="0">
                <a:effectLst/>
                <a:ea typeface="Times New Roman" panose="02020603050405020304" pitchFamily="18" charset="0"/>
                <a:cs typeface="Times New Roman" panose="02020603050405020304" pitchFamily="18" charset="0"/>
              </a:rPr>
              <a:t>” amplify or alleviate inequities in education? </a:t>
            </a:r>
            <a:r>
              <a:rPr lang="en-CA" sz="1600" dirty="0">
                <a:effectLst/>
                <a:ea typeface="Times New Roman" panose="02020603050405020304" pitchFamily="18" charset="0"/>
                <a:cs typeface="Times New Roman" panose="02020603050405020304" pitchFamily="18" charset="0"/>
                <a:hlinkClick r:id="rId4"/>
              </a:rPr>
              <a:t>https://arxiv.org/abs/2104.12920</a:t>
            </a:r>
            <a:endParaRPr lang="en-CA" sz="1600" dirty="0">
              <a:effectLst/>
              <a:ea typeface="Times New Roman" panose="02020603050405020304" pitchFamily="18" charset="0"/>
              <a:cs typeface="Times New Roman" panose="02020603050405020304" pitchFamily="18" charset="0"/>
            </a:endParaRPr>
          </a:p>
          <a:p>
            <a:pPr marL="0" indent="-457200">
              <a:lnSpc>
                <a:spcPct val="100000"/>
              </a:lnSpc>
              <a:spcBef>
                <a:spcPts val="0"/>
              </a:spcBef>
              <a:spcAft>
                <a:spcPts val="800"/>
              </a:spcAft>
              <a:buNone/>
              <a:tabLst>
                <a:tab pos="457200" algn="l"/>
              </a:tabLst>
            </a:pPr>
            <a:r>
              <a:rPr lang="en-CA" sz="1600" dirty="0">
                <a:effectLst/>
                <a:ea typeface="Times New Roman" panose="02020603050405020304" pitchFamily="18" charset="0"/>
                <a:cs typeface="Times New Roman" panose="02020603050405020304" pitchFamily="18" charset="0"/>
              </a:rPr>
              <a:t>McIntyre, N. A. (2023). Access to online learning: Machine learning analysis from a social justice perspective. </a:t>
            </a:r>
            <a:r>
              <a:rPr lang="en-CA" sz="1600" i="1" dirty="0">
                <a:effectLst/>
                <a:ea typeface="Times New Roman" panose="02020603050405020304" pitchFamily="18" charset="0"/>
                <a:cs typeface="Times New Roman" panose="02020603050405020304" pitchFamily="18" charset="0"/>
              </a:rPr>
              <a:t>Education and Information Technologies</a:t>
            </a:r>
            <a:r>
              <a:rPr lang="en-CA" sz="1600" dirty="0">
                <a:effectLst/>
                <a:ea typeface="Times New Roman" panose="02020603050405020304" pitchFamily="18" charset="0"/>
                <a:cs typeface="Times New Roman" panose="02020603050405020304" pitchFamily="18" charset="0"/>
              </a:rPr>
              <a:t>, </a:t>
            </a:r>
            <a:r>
              <a:rPr lang="en-CA" sz="1600" i="1" dirty="0">
                <a:effectLst/>
                <a:ea typeface="Times New Roman" panose="02020603050405020304" pitchFamily="18" charset="0"/>
                <a:cs typeface="Times New Roman" panose="02020603050405020304" pitchFamily="18" charset="0"/>
              </a:rPr>
              <a:t>28</a:t>
            </a:r>
            <a:r>
              <a:rPr lang="en-CA" sz="1600" dirty="0">
                <a:effectLst/>
                <a:ea typeface="Times New Roman" panose="02020603050405020304" pitchFamily="18" charset="0"/>
                <a:cs typeface="Times New Roman" panose="02020603050405020304" pitchFamily="18" charset="0"/>
              </a:rPr>
              <a:t>(4), 3787–3832. </a:t>
            </a:r>
            <a:r>
              <a:rPr lang="en-CA" sz="1600" u="sng" dirty="0">
                <a:solidFill>
                  <a:srgbClr val="0563C1"/>
                </a:solidFill>
                <a:effectLst/>
                <a:ea typeface="Times New Roman" panose="02020603050405020304" pitchFamily="18" charset="0"/>
                <a:cs typeface="Times New Roman" panose="02020603050405020304" pitchFamily="18" charset="0"/>
                <a:hlinkClick r:id="rId5"/>
              </a:rPr>
              <a:t>https://doi.org/10.1007/s10639-022-11280-5</a:t>
            </a:r>
            <a:r>
              <a:rPr lang="en-CA" sz="1600" dirty="0">
                <a:effectLst/>
                <a:ea typeface="Times New Roman" panose="02020603050405020304" pitchFamily="18" charset="0"/>
                <a:cs typeface="Times New Roman" panose="02020603050405020304" pitchFamily="18" charset="0"/>
              </a:rPr>
              <a:t> </a:t>
            </a:r>
          </a:p>
          <a:p>
            <a:pPr marL="0" indent="0">
              <a:lnSpc>
                <a:spcPct val="100000"/>
              </a:lnSpc>
              <a:spcBef>
                <a:spcPts val="0"/>
              </a:spcBef>
              <a:buNone/>
              <a:defRPr/>
            </a:pPr>
            <a:r>
              <a:rPr lang="en-CA" sz="1600" dirty="0">
                <a:effectLst/>
                <a:ea typeface="Times New Roman" panose="02020603050405020304" pitchFamily="18" charset="0"/>
                <a:cs typeface="Times New Roman" panose="02020603050405020304" pitchFamily="18" charset="0"/>
              </a:rPr>
              <a:t>Nave, L. (2020). UDL in Online Environments: The Why of Learning. </a:t>
            </a:r>
            <a:r>
              <a:rPr lang="en-CA" sz="1600" i="1" dirty="0">
                <a:effectLst/>
                <a:ea typeface="Times New Roman" panose="02020603050405020304" pitchFamily="18" charset="0"/>
                <a:cs typeface="Times New Roman" panose="02020603050405020304" pitchFamily="18" charset="0"/>
              </a:rPr>
              <a:t>Journal of Developmental Education</a:t>
            </a:r>
            <a:r>
              <a:rPr lang="en-CA" sz="1600" dirty="0">
                <a:effectLst/>
                <a:ea typeface="Times New Roman" panose="02020603050405020304" pitchFamily="18" charset="0"/>
                <a:cs typeface="Times New Roman" panose="02020603050405020304" pitchFamily="18" charset="0"/>
              </a:rPr>
              <a:t>, </a:t>
            </a:r>
            <a:r>
              <a:rPr lang="en-CA" sz="1600" i="1" dirty="0">
                <a:effectLst/>
                <a:ea typeface="Times New Roman" panose="02020603050405020304" pitchFamily="18" charset="0"/>
                <a:cs typeface="Times New Roman" panose="02020603050405020304" pitchFamily="18" charset="0"/>
              </a:rPr>
              <a:t>44</a:t>
            </a:r>
            <a:r>
              <a:rPr lang="en-CA" sz="1600" dirty="0">
                <a:effectLst/>
                <a:ea typeface="Times New Roman" panose="02020603050405020304" pitchFamily="18" charset="0"/>
                <a:cs typeface="Times New Roman" panose="02020603050405020304" pitchFamily="18" charset="0"/>
              </a:rPr>
              <a:t>(1), 30–31.</a:t>
            </a:r>
            <a:r>
              <a:rPr lang="en-CA" sz="1600" spc="-25" dirty="0">
                <a:solidFill>
                  <a:srgbClr val="000000"/>
                </a:solidFill>
                <a:effectLst/>
                <a:ea typeface="Calibri" panose="020F0502020204030204" pitchFamily="34" charset="0"/>
                <a:cs typeface="Times New Roman" panose="02020603050405020304" pitchFamily="18" charset="0"/>
              </a:rPr>
              <a:t> </a:t>
            </a:r>
            <a:r>
              <a:rPr lang="en-CA" sz="1600" u="sng" spc="-25" dirty="0">
                <a:solidFill>
                  <a:srgbClr val="0563C1"/>
                </a:solidFill>
                <a:effectLst/>
                <a:ea typeface="Times New Roman" panose="02020603050405020304" pitchFamily="18" charset="0"/>
                <a:cs typeface="Times New Roman" panose="02020603050405020304" pitchFamily="18" charset="0"/>
                <a:hlinkClick r:id="rId6"/>
              </a:rPr>
              <a:t>https://www.jstor.org/stable/45381107</a:t>
            </a:r>
            <a:r>
              <a:rPr lang="en-CA" sz="1600" spc="-25" dirty="0">
                <a:solidFill>
                  <a:srgbClr val="000000"/>
                </a:solidFill>
                <a:effectLst/>
                <a:ea typeface="Times New Roman" panose="02020603050405020304" pitchFamily="18" charset="0"/>
                <a:cs typeface="Times New Roman" panose="02020603050405020304" pitchFamily="18" charset="0"/>
              </a:rPr>
              <a:t> </a:t>
            </a:r>
          </a:p>
          <a:p>
            <a:pPr marL="0" indent="0">
              <a:lnSpc>
                <a:spcPct val="100000"/>
              </a:lnSpc>
              <a:spcBef>
                <a:spcPts val="0"/>
              </a:spcBef>
              <a:buNone/>
              <a:defRPr/>
            </a:pPr>
            <a:endParaRPr lang="en-CA" sz="1600" dirty="0">
              <a:effectLst/>
              <a:ea typeface="Calibri" panose="020F0502020204030204" pitchFamily="34" charset="0"/>
              <a:cs typeface="Times New Roman" panose="02020603050405020304" pitchFamily="18" charset="0"/>
            </a:endParaRPr>
          </a:p>
          <a:p>
            <a:pPr marL="0" indent="0">
              <a:lnSpc>
                <a:spcPct val="100000"/>
              </a:lnSpc>
              <a:spcBef>
                <a:spcPts val="0"/>
              </a:spcBef>
              <a:buNone/>
              <a:defRPr/>
            </a:pPr>
            <a:r>
              <a:rPr lang="en-CA" sz="1600" dirty="0"/>
              <a:t>Weissman, J. (2023, February 9). </a:t>
            </a:r>
            <a:r>
              <a:rPr lang="en-CA" sz="1600" dirty="0" err="1">
                <a:solidFill>
                  <a:srgbClr val="444444"/>
                </a:solidFill>
              </a:rPr>
              <a:t>ChatGPT</a:t>
            </a:r>
            <a:r>
              <a:rPr lang="en-CA" sz="1600" dirty="0">
                <a:solidFill>
                  <a:srgbClr val="444444"/>
                </a:solidFill>
              </a:rPr>
              <a:t> Is a plague upon education. </a:t>
            </a:r>
            <a:r>
              <a:rPr lang="en-CA" sz="1600" i="1" dirty="0">
                <a:solidFill>
                  <a:srgbClr val="444444"/>
                </a:solidFill>
              </a:rPr>
              <a:t>Inside Higher Ed</a:t>
            </a:r>
            <a:r>
              <a:rPr lang="en-CA" sz="1600" b="1" dirty="0">
                <a:solidFill>
                  <a:srgbClr val="444444"/>
                </a:solidFill>
              </a:rPr>
              <a:t>. </a:t>
            </a:r>
            <a:r>
              <a:rPr lang="en-CA" sz="1600" dirty="0">
                <a:solidFill>
                  <a:srgbClr val="444444"/>
                </a:solidFill>
              </a:rPr>
              <a:t>https://www.insidehighered.com/views/2023/02/09/chatgpt-plague-upon-education-opinion</a:t>
            </a:r>
          </a:p>
          <a:p>
            <a:pPr marL="0" indent="0">
              <a:lnSpc>
                <a:spcPct val="100000"/>
              </a:lnSpc>
              <a:spcBef>
                <a:spcPts val="0"/>
              </a:spcBef>
              <a:buNone/>
              <a:tabLst>
                <a:tab pos="457200" algn="l"/>
              </a:tabLst>
              <a:defRPr/>
            </a:pPr>
            <a:endParaRPr lang="en-US" sz="1600" dirty="0">
              <a:effectLst/>
              <a:ea typeface="Calibri" panose="020F0502020204030204" pitchFamily="34" charset="0"/>
              <a:cs typeface="Times New Roman" panose="02020603050405020304" pitchFamily="18" charset="0"/>
            </a:endParaRPr>
          </a:p>
          <a:p>
            <a:pPr marL="0" indent="0">
              <a:lnSpc>
                <a:spcPct val="100000"/>
              </a:lnSpc>
              <a:spcBef>
                <a:spcPts val="0"/>
              </a:spcBef>
              <a:buNone/>
              <a:tabLst>
                <a:tab pos="457200" algn="l"/>
              </a:tabLst>
              <a:defRPr/>
            </a:pPr>
            <a:r>
              <a:rPr lang="en-US" sz="1600" dirty="0">
                <a:effectLst/>
                <a:ea typeface="Calibri" panose="020F0502020204030204" pitchFamily="34" charset="0"/>
                <a:cs typeface="Times New Roman" panose="02020603050405020304" pitchFamily="18" charset="0"/>
              </a:rPr>
              <a:t>Wolbring, G. (2008). The politics of ableism. </a:t>
            </a:r>
            <a:r>
              <a:rPr lang="en-US" sz="1600" i="1" dirty="0">
                <a:effectLst/>
                <a:ea typeface="Calibri" panose="020F0502020204030204" pitchFamily="34" charset="0"/>
                <a:cs typeface="Times New Roman" panose="02020603050405020304" pitchFamily="18" charset="0"/>
              </a:rPr>
              <a:t>Development</a:t>
            </a:r>
            <a:r>
              <a:rPr lang="en-US" sz="1600" dirty="0">
                <a:effectLst/>
                <a:ea typeface="Calibri" panose="020F0502020204030204" pitchFamily="34" charset="0"/>
                <a:cs typeface="Times New Roman" panose="02020603050405020304" pitchFamily="18" charset="0"/>
              </a:rPr>
              <a:t>, </a:t>
            </a:r>
            <a:r>
              <a:rPr lang="en-US" sz="1600" i="1" dirty="0">
                <a:effectLst/>
                <a:ea typeface="Calibri" panose="020F0502020204030204" pitchFamily="34" charset="0"/>
                <a:cs typeface="Times New Roman" panose="02020603050405020304" pitchFamily="18" charset="0"/>
              </a:rPr>
              <a:t>51</a:t>
            </a:r>
            <a:r>
              <a:rPr lang="en-US" sz="1600" dirty="0">
                <a:effectLst/>
                <a:ea typeface="Calibri" panose="020F0502020204030204" pitchFamily="34" charset="0"/>
                <a:cs typeface="Times New Roman" panose="02020603050405020304" pitchFamily="18" charset="0"/>
              </a:rPr>
              <a:t>(2), 252–258. </a:t>
            </a:r>
            <a:r>
              <a:rPr lang="en-US" sz="1600" dirty="0">
                <a:effectLst/>
                <a:ea typeface="Calibri" panose="020F0502020204030204" pitchFamily="34" charset="0"/>
                <a:cs typeface="Times New Roman" panose="02020603050405020304" pitchFamily="18" charset="0"/>
                <a:hlinkClick r:id="rId7"/>
              </a:rPr>
              <a:t>https://doi.org/10.1057/dev.2008.17</a:t>
            </a:r>
            <a:r>
              <a:rPr lang="en-US" sz="1600" dirty="0">
                <a:effectLst/>
                <a:ea typeface="Calibri" panose="020F0502020204030204" pitchFamily="34" charset="0"/>
                <a:cs typeface="Times New Roman" panose="02020603050405020304" pitchFamily="18" charset="0"/>
              </a:rPr>
              <a:t> </a:t>
            </a:r>
            <a:endParaRPr lang="en-CA" sz="1600" dirty="0">
              <a:effectLst/>
              <a:ea typeface="Calibri" panose="020F0502020204030204" pitchFamily="34" charset="0"/>
              <a:cs typeface="Times New Roman" panose="02020603050405020304" pitchFamily="18" charset="0"/>
            </a:endParaRPr>
          </a:p>
          <a:p>
            <a:pPr marL="0" indent="-457200">
              <a:lnSpc>
                <a:spcPct val="107000"/>
              </a:lnSpc>
              <a:spcAft>
                <a:spcPts val="800"/>
              </a:spcAft>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457200">
              <a:lnSpc>
                <a:spcPct val="107000"/>
              </a:lnSpc>
              <a:spcAft>
                <a:spcPts val="800"/>
              </a:spcAft>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457200">
              <a:lnSpc>
                <a:spcPct val="107000"/>
              </a:lnSpc>
              <a:spcAft>
                <a:spcPts val="800"/>
              </a:spcAft>
              <a:buNone/>
              <a:tabLst>
                <a:tab pos="457200" algn="l"/>
              </a:tabLst>
            </a:pP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Bef>
                <a:spcPts val="0"/>
              </a:spcBef>
              <a:buNone/>
              <a:tabLst>
                <a:tab pos="457200" algn="l"/>
              </a:tabLst>
            </a:pPr>
            <a:endParaRPr lang="en-CA"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503F1BBB-9D30-1F04-548F-1262129D2B6F}"/>
              </a:ext>
            </a:extLst>
          </p:cNvPr>
          <p:cNvSpPr>
            <a:spLocks noGrp="1"/>
          </p:cNvSpPr>
          <p:nvPr>
            <p:ph type="body" sz="quarter" idx="3"/>
          </p:nvPr>
        </p:nvSpPr>
        <p:spPr>
          <a:xfrm>
            <a:off x="6096000" y="-46182"/>
            <a:ext cx="5183188" cy="823912"/>
          </a:xfrm>
        </p:spPr>
        <p:txBody>
          <a:bodyPr/>
          <a:lstStyle/>
          <a:p>
            <a:r>
              <a:rPr lang="en-CA" dirty="0"/>
              <a:t>Technologies </a:t>
            </a:r>
          </a:p>
        </p:txBody>
      </p:sp>
      <p:sp>
        <p:nvSpPr>
          <p:cNvPr id="6" name="Content Placeholder 5">
            <a:extLst>
              <a:ext uri="{FF2B5EF4-FFF2-40B4-BE49-F238E27FC236}">
                <a16:creationId xmlns:a16="http://schemas.microsoft.com/office/drawing/2014/main" id="{56E20E61-5A92-FE67-CB6C-569C5DB7BCA0}"/>
              </a:ext>
            </a:extLst>
          </p:cNvPr>
          <p:cNvSpPr>
            <a:spLocks noGrp="1"/>
          </p:cNvSpPr>
          <p:nvPr>
            <p:ph sz="quarter" idx="4"/>
          </p:nvPr>
        </p:nvSpPr>
        <p:spPr>
          <a:xfrm>
            <a:off x="6096000" y="777730"/>
            <a:ext cx="5183188" cy="3609806"/>
          </a:xfrm>
        </p:spPr>
        <p:txBody>
          <a:bodyPr>
            <a:normAutofit/>
          </a:bodyPr>
          <a:lstStyle/>
          <a:p>
            <a:pPr>
              <a:lnSpc>
                <a:spcPct val="100000"/>
              </a:lnSpc>
              <a:spcBef>
                <a:spcPts val="0"/>
              </a:spcBef>
              <a:tabLst>
                <a:tab pos="457200" algn="l"/>
              </a:tabLst>
            </a:pPr>
            <a:r>
              <a:rPr lang="en-CA" sz="1500" dirty="0" err="1">
                <a:effectLst/>
                <a:latin typeface="Calibri" panose="020F0502020204030204" pitchFamily="34" charset="0"/>
                <a:ea typeface="Calibri" panose="020F0502020204030204" pitchFamily="34" charset="0"/>
                <a:cs typeface="Times New Roman" panose="02020603050405020304" pitchFamily="18" charset="0"/>
              </a:rPr>
              <a:t>Genei</a:t>
            </a:r>
            <a:r>
              <a:rPr lang="en-CA" sz="1500" dirty="0">
                <a:effectLst/>
                <a:latin typeface="Calibri" panose="020F0502020204030204" pitchFamily="34" charset="0"/>
                <a:ea typeface="Calibri" panose="020F0502020204030204" pitchFamily="34" charset="0"/>
                <a:cs typeface="Times New Roman" panose="02020603050405020304" pitchFamily="18" charset="0"/>
              </a:rPr>
              <a:t> (2021). </a:t>
            </a:r>
            <a:r>
              <a:rPr lang="en-CA" sz="1500" i="1" dirty="0">
                <a:latin typeface="Calibri" panose="020F0502020204030204" pitchFamily="34" charset="0"/>
                <a:ea typeface="Calibri" panose="020F0502020204030204" pitchFamily="34" charset="0"/>
                <a:cs typeface="Times New Roman" panose="02020603050405020304" pitchFamily="18" charset="0"/>
              </a:rPr>
              <a:t>Summary Tool. </a:t>
            </a:r>
            <a:r>
              <a:rPr lang="en-CA" sz="1500" dirty="0">
                <a:latin typeface="Calibri" panose="020F0502020204030204" pitchFamily="34" charset="0"/>
                <a:ea typeface="Calibri" panose="020F0502020204030204" pitchFamily="34" charset="0"/>
                <a:cs typeface="Times New Roman" panose="02020603050405020304" pitchFamily="18" charset="0"/>
              </a:rPr>
              <a:t>www.genei.io</a:t>
            </a:r>
            <a:endParaRPr lang="en-CA"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tabLst>
                <a:tab pos="457200" algn="l"/>
              </a:tabLst>
            </a:pPr>
            <a:r>
              <a:rPr lang="en-CA" sz="1500" dirty="0">
                <a:effectLst/>
                <a:latin typeface="Calibri" panose="020F0502020204030204" pitchFamily="34" charset="0"/>
                <a:ea typeface="Calibri" panose="020F0502020204030204" pitchFamily="34" charset="0"/>
                <a:cs typeface="Times New Roman" panose="02020603050405020304" pitchFamily="18" charset="0"/>
              </a:rPr>
              <a:t>Open AI (2022). </a:t>
            </a:r>
            <a:r>
              <a:rPr lang="en-CA" sz="1500" i="1" dirty="0">
                <a:effectLst/>
                <a:latin typeface="Calibri" panose="020F0502020204030204" pitchFamily="34" charset="0"/>
                <a:ea typeface="Calibri" panose="020F0502020204030204" pitchFamily="34" charset="0"/>
                <a:cs typeface="Times New Roman" panose="02020603050405020304" pitchFamily="18" charset="0"/>
              </a:rPr>
              <a:t>Chat GPT</a:t>
            </a:r>
            <a:r>
              <a:rPr lang="en-CA" sz="1500" dirty="0">
                <a:effectLst/>
                <a:latin typeface="Calibri" panose="020F0502020204030204" pitchFamily="34" charset="0"/>
                <a:ea typeface="Calibri" panose="020F0502020204030204" pitchFamily="34" charset="0"/>
                <a:cs typeface="Times New Roman" panose="02020603050405020304" pitchFamily="18" charset="0"/>
              </a:rPr>
              <a:t>. </a:t>
            </a:r>
            <a:r>
              <a:rPr lang="en-CA" sz="15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https://chat.openai.com/</a:t>
            </a:r>
            <a:r>
              <a:rPr lang="en-CA" sz="15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spcBef>
                <a:spcPts val="0"/>
              </a:spcBef>
              <a:tabLst>
                <a:tab pos="457200" algn="l"/>
              </a:tabLst>
            </a:pPr>
            <a:r>
              <a:rPr lang="en-CA" sz="1500" dirty="0">
                <a:effectLst/>
                <a:latin typeface="Calibri" panose="020F0502020204030204" pitchFamily="34" charset="0"/>
                <a:ea typeface="Calibri" panose="020F0502020204030204" pitchFamily="34" charset="0"/>
                <a:cs typeface="Times New Roman" panose="02020603050405020304" pitchFamily="18" charset="0"/>
              </a:rPr>
              <a:t>PDF Chatbot (n.d.). </a:t>
            </a:r>
            <a:r>
              <a:rPr lang="en-CA" sz="1500" i="1" dirty="0">
                <a:effectLst/>
                <a:latin typeface="Calibri" panose="020F0502020204030204" pitchFamily="34" charset="0"/>
                <a:ea typeface="Calibri" panose="020F0502020204030204" pitchFamily="34" charset="0"/>
                <a:cs typeface="Times New Roman" panose="02020603050405020304" pitchFamily="18" charset="0"/>
              </a:rPr>
              <a:t>Ask your PDF </a:t>
            </a:r>
            <a:r>
              <a:rPr lang="en-CA" sz="15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https://askyourpdf.com</a:t>
            </a:r>
            <a:r>
              <a:rPr lang="en-CA" sz="15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spcBef>
                <a:spcPts val="0"/>
              </a:spcBef>
              <a:tabLst>
                <a:tab pos="457200" algn="l"/>
              </a:tabLst>
            </a:pPr>
            <a:r>
              <a:rPr lang="en-CA" sz="1500" dirty="0">
                <a:latin typeface="Calibri" panose="020F0502020204030204" pitchFamily="34" charset="0"/>
                <a:ea typeface="Calibri" panose="020F0502020204030204" pitchFamily="34" charset="0"/>
                <a:cs typeface="Times New Roman" panose="02020603050405020304" pitchFamily="18" charset="0"/>
              </a:rPr>
              <a:t>Microsoft (n.d.) Edge Immersive Reader. </a:t>
            </a:r>
            <a:r>
              <a:rPr lang="en-CA" sz="1500" dirty="0">
                <a:latin typeface="Calibri" panose="020F0502020204030204" pitchFamily="34" charset="0"/>
                <a:ea typeface="Calibri" panose="020F0502020204030204" pitchFamily="34" charset="0"/>
                <a:cs typeface="Times New Roman" panose="02020603050405020304" pitchFamily="18" charset="0"/>
                <a:hlinkClick r:id="rId10"/>
              </a:rPr>
              <a:t>https://www.microsoft.com/en-us/edge?ep=0&amp;es=27&amp;form=MA13FJ</a:t>
            </a:r>
            <a:r>
              <a:rPr lang="en-CA" sz="1500" dirty="0">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spcBef>
                <a:spcPts val="0"/>
              </a:spcBef>
              <a:tabLst>
                <a:tab pos="457200" algn="l"/>
              </a:tabLst>
            </a:pPr>
            <a:r>
              <a:rPr lang="en-CA" sz="1500" dirty="0">
                <a:effectLst/>
                <a:latin typeface="Calibri" panose="020F0502020204030204" pitchFamily="34" charset="0"/>
                <a:ea typeface="Calibri" panose="020F0502020204030204" pitchFamily="34" charset="0"/>
                <a:cs typeface="Times New Roman" panose="02020603050405020304" pitchFamily="18" charset="0"/>
              </a:rPr>
              <a:t>Microsoft (</a:t>
            </a:r>
            <a:r>
              <a:rPr lang="en-CA" sz="1500" dirty="0" err="1">
                <a:effectLst/>
                <a:latin typeface="Calibri" panose="020F0502020204030204" pitchFamily="34" charset="0"/>
                <a:ea typeface="Calibri" panose="020F0502020204030204" pitchFamily="34" charset="0"/>
                <a:cs typeface="Times New Roman" panose="02020603050405020304" pitchFamily="18" charset="0"/>
              </a:rPr>
              <a:t>n.d</a:t>
            </a:r>
            <a:r>
              <a:rPr lang="en-CA" sz="1500" dirty="0">
                <a:effectLst/>
                <a:latin typeface="Calibri" panose="020F0502020204030204" pitchFamily="34" charset="0"/>
                <a:ea typeface="Calibri" panose="020F0502020204030204" pitchFamily="34" charset="0"/>
                <a:cs typeface="Times New Roman" panose="02020603050405020304" pitchFamily="18" charset="0"/>
              </a:rPr>
              <a:t>). Word – Dictate. https://www.microsoft.com/en-ca/microsoft-365/word</a:t>
            </a:r>
          </a:p>
          <a:p>
            <a:pPr>
              <a:lnSpc>
                <a:spcPct val="100000"/>
              </a:lnSpc>
              <a:spcBef>
                <a:spcPts val="0"/>
              </a:spcBef>
              <a:tabLst>
                <a:tab pos="457200" algn="l"/>
              </a:tabLst>
            </a:pPr>
            <a:r>
              <a:rPr lang="en-CA" sz="1500" i="1" dirty="0">
                <a:effectLst/>
                <a:latin typeface="Calibri" panose="020F0502020204030204" pitchFamily="34" charset="0"/>
                <a:ea typeface="Calibri" panose="020F0502020204030204" pitchFamily="34" charset="0"/>
                <a:cs typeface="Times New Roman" panose="02020603050405020304" pitchFamily="18" charset="0"/>
              </a:rPr>
              <a:t>Perplexity</a:t>
            </a:r>
            <a:r>
              <a:rPr lang="en-CA" sz="1500" dirty="0">
                <a:effectLst/>
                <a:latin typeface="Calibri" panose="020F0502020204030204" pitchFamily="34" charset="0"/>
                <a:ea typeface="Calibri" panose="020F0502020204030204" pitchFamily="34" charset="0"/>
                <a:cs typeface="Times New Roman" panose="02020603050405020304" pitchFamily="18" charset="0"/>
              </a:rPr>
              <a:t> (n.d.). </a:t>
            </a:r>
            <a:r>
              <a:rPr lang="en-CA" sz="15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https://www.perplexity.ai/</a:t>
            </a:r>
            <a:r>
              <a:rPr lang="en-CA" sz="15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spcBef>
                <a:spcPts val="0"/>
              </a:spcBef>
              <a:tabLst>
                <a:tab pos="457200" algn="l"/>
              </a:tabLst>
            </a:pPr>
            <a:r>
              <a:rPr lang="en-CA" sz="1500" dirty="0" err="1">
                <a:latin typeface="Calibri" panose="020F0502020204030204" pitchFamily="34" charset="0"/>
                <a:ea typeface="Calibri" panose="020F0502020204030204" pitchFamily="34" charset="0"/>
                <a:cs typeface="Times New Roman" panose="02020603050405020304" pitchFamily="18" charset="0"/>
              </a:rPr>
              <a:t>Picktochart</a:t>
            </a:r>
            <a:r>
              <a:rPr lang="en-CA" sz="1500" dirty="0">
                <a:latin typeface="Calibri" panose="020F0502020204030204" pitchFamily="34" charset="0"/>
                <a:ea typeface="Calibri" panose="020F0502020204030204" pitchFamily="34" charset="0"/>
                <a:cs typeface="Times New Roman" panose="02020603050405020304" pitchFamily="18" charset="0"/>
              </a:rPr>
              <a:t>. (2023). AI powered infographic generator. </a:t>
            </a:r>
            <a:r>
              <a:rPr lang="en-CA" sz="1500" dirty="0">
                <a:latin typeface="Calibri" panose="020F0502020204030204" pitchFamily="34" charset="0"/>
                <a:ea typeface="Calibri" panose="020F0502020204030204" pitchFamily="34" charset="0"/>
                <a:cs typeface="Times New Roman" panose="02020603050405020304" pitchFamily="18" charset="0"/>
                <a:hlinkClick r:id="rId12"/>
              </a:rPr>
              <a:t>https://piktochart.com/generative-ai/</a:t>
            </a:r>
            <a:r>
              <a:rPr lang="en-CA" sz="1500" dirty="0">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spcBef>
                <a:spcPts val="0"/>
              </a:spcBef>
              <a:tabLst>
                <a:tab pos="457200" algn="l"/>
              </a:tabLst>
            </a:pPr>
            <a:r>
              <a:rPr lang="en-CA" sz="1500" i="1" dirty="0">
                <a:latin typeface="Calibri" panose="020F0502020204030204" pitchFamily="34" charset="0"/>
                <a:ea typeface="Calibri" panose="020F0502020204030204" pitchFamily="34" charset="0"/>
                <a:cs typeface="Times New Roman" panose="02020603050405020304" pitchFamily="18" charset="0"/>
              </a:rPr>
              <a:t>Pocket Confidant </a:t>
            </a:r>
            <a:r>
              <a:rPr lang="en-CA" sz="1500" dirty="0">
                <a:latin typeface="Calibri" panose="020F0502020204030204" pitchFamily="34" charset="0"/>
                <a:ea typeface="Calibri" panose="020F0502020204030204" pitchFamily="34" charset="0"/>
                <a:cs typeface="Times New Roman" panose="02020603050405020304" pitchFamily="18" charset="0"/>
              </a:rPr>
              <a:t>(2020). </a:t>
            </a:r>
            <a:r>
              <a:rPr lang="en-CA" sz="1500" dirty="0">
                <a:latin typeface="Calibri" panose="020F0502020204030204" pitchFamily="34" charset="0"/>
                <a:ea typeface="Calibri" panose="020F0502020204030204" pitchFamily="34" charset="0"/>
                <a:cs typeface="Times New Roman" panose="02020603050405020304" pitchFamily="18" charset="0"/>
                <a:hlinkClick r:id="rId13"/>
              </a:rPr>
              <a:t>www.pocketconfidant.com</a:t>
            </a:r>
            <a:endParaRPr lang="en-CA" sz="15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tabLst>
                <a:tab pos="457200" algn="l"/>
              </a:tabLst>
            </a:pPr>
            <a:r>
              <a:rPr lang="en-CA" sz="1500" i="1" dirty="0">
                <a:latin typeface="Calibri" panose="020F0502020204030204" pitchFamily="34" charset="0"/>
                <a:ea typeface="Calibri" panose="020F0502020204030204" pitchFamily="34" charset="0"/>
                <a:cs typeface="Times New Roman" panose="02020603050405020304" pitchFamily="18" charset="0"/>
              </a:rPr>
              <a:t>Whimsical </a:t>
            </a:r>
            <a:r>
              <a:rPr lang="en-CA" sz="1500" dirty="0">
                <a:latin typeface="Calibri" panose="020F0502020204030204" pitchFamily="34" charset="0"/>
                <a:ea typeface="Calibri" panose="020F0502020204030204" pitchFamily="34" charset="0"/>
                <a:cs typeface="Times New Roman" panose="02020603050405020304" pitchFamily="18" charset="0"/>
              </a:rPr>
              <a:t>(</a:t>
            </a:r>
            <a:r>
              <a:rPr lang="en-CA" sz="1500" dirty="0" err="1">
                <a:latin typeface="Calibri" panose="020F0502020204030204" pitchFamily="34" charset="0"/>
                <a:ea typeface="Calibri" panose="020F0502020204030204" pitchFamily="34" charset="0"/>
                <a:cs typeface="Times New Roman" panose="02020603050405020304" pitchFamily="18" charset="0"/>
              </a:rPr>
              <a:t>n.d</a:t>
            </a:r>
            <a:r>
              <a:rPr lang="en-CA" sz="1500" dirty="0">
                <a:latin typeface="Calibri" panose="020F0502020204030204" pitchFamily="34" charset="0"/>
                <a:ea typeface="Calibri" panose="020F0502020204030204" pitchFamily="34" charset="0"/>
                <a:cs typeface="Times New Roman" panose="02020603050405020304" pitchFamily="18" charset="0"/>
              </a:rPr>
              <a:t>). </a:t>
            </a:r>
            <a:r>
              <a:rPr lang="en-CA" sz="1500" dirty="0">
                <a:latin typeface="Calibri" panose="020F0502020204030204" pitchFamily="34" charset="0"/>
                <a:ea typeface="Calibri" panose="020F0502020204030204" pitchFamily="34" charset="0"/>
                <a:cs typeface="Times New Roman" panose="02020603050405020304" pitchFamily="18" charset="0"/>
                <a:hlinkClick r:id="rId14"/>
              </a:rPr>
              <a:t>www.whimsical.com</a:t>
            </a:r>
            <a:r>
              <a:rPr lang="en-CA" sz="1500" dirty="0">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spcBef>
                <a:spcPts val="0"/>
              </a:spcBef>
              <a:tabLst>
                <a:tab pos="457200" algn="l"/>
              </a:tabLst>
            </a:pPr>
            <a:endParaRPr lang="en-CA" sz="15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tabLst>
                <a:tab pos="457200" algn="l"/>
              </a:tabLst>
            </a:pPr>
            <a:endParaRPr lang="en-CA"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BDD5185-250B-6988-D477-05F7E78F6973}"/>
              </a:ext>
            </a:extLst>
          </p:cNvPr>
          <p:cNvSpPr txBox="1"/>
          <p:nvPr/>
        </p:nvSpPr>
        <p:spPr>
          <a:xfrm>
            <a:off x="6096000" y="202937"/>
            <a:ext cx="6096000" cy="646331"/>
          </a:xfrm>
          <a:prstGeom prst="rect">
            <a:avLst/>
          </a:prstGeom>
          <a:noFill/>
        </p:spPr>
        <p:txBody>
          <a:bodyPr wrap="square">
            <a:spAutoFit/>
          </a:bodyPr>
          <a:lstStyle/>
          <a:p>
            <a:pPr>
              <a:lnSpc>
                <a:spcPct val="120000"/>
              </a:lnSpc>
              <a:tabLst>
                <a:tab pos="457200" algn="l"/>
              </a:tabLst>
              <a:defRPr/>
            </a:pPr>
            <a:endParaRPr lang="en-CA" sz="1600" dirty="0"/>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tab pos="457200" algn="l"/>
              </a:tabLst>
              <a:defRPr/>
            </a:pPr>
            <a:endParaRPr kumimoji="0" lang="en-CA"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1820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793A5-92EB-B84E-49F3-97399E39B549}"/>
              </a:ext>
            </a:extLst>
          </p:cNvPr>
          <p:cNvSpPr>
            <a:spLocks noGrp="1"/>
          </p:cNvSpPr>
          <p:nvPr>
            <p:ph type="title"/>
          </p:nvPr>
        </p:nvSpPr>
        <p:spPr>
          <a:xfrm>
            <a:off x="8153400" y="1128094"/>
            <a:ext cx="3434180" cy="1415270"/>
          </a:xfrm>
        </p:spPr>
        <p:txBody>
          <a:bodyPr vert="horz" lIns="91440" tIns="45720" rIns="91440" bIns="45720" rtlCol="0" anchor="t">
            <a:normAutofit/>
          </a:bodyPr>
          <a:lstStyle/>
          <a:p>
            <a:r>
              <a:rPr lang="en-US" sz="3200" kern="1200" dirty="0">
                <a:latin typeface="+mj-lt"/>
                <a:ea typeface="+mj-ea"/>
                <a:cs typeface="+mj-cs"/>
              </a:rPr>
              <a:t>Generative Artificial Intelligence isn’t Really Intelligence</a:t>
            </a:r>
          </a:p>
        </p:txBody>
      </p:sp>
      <p:sp>
        <p:nvSpPr>
          <p:cNvPr id="16" name="Content Placeholder 15">
            <a:extLst>
              <a:ext uri="{FF2B5EF4-FFF2-40B4-BE49-F238E27FC236}">
                <a16:creationId xmlns:a16="http://schemas.microsoft.com/office/drawing/2014/main" id="{F529F118-8224-FA8C-66AB-AF7B02E46E04}"/>
              </a:ext>
            </a:extLst>
          </p:cNvPr>
          <p:cNvSpPr>
            <a:spLocks noGrp="1"/>
          </p:cNvSpPr>
          <p:nvPr>
            <p:ph idx="1"/>
          </p:nvPr>
        </p:nvSpPr>
        <p:spPr>
          <a:xfrm>
            <a:off x="8153400" y="2543364"/>
            <a:ext cx="3434180" cy="3599019"/>
          </a:xfrm>
        </p:spPr>
        <p:txBody>
          <a:bodyPr>
            <a:normAutofit/>
          </a:bodyPr>
          <a:lstStyle/>
          <a:p>
            <a:endParaRPr lang="en-US" sz="2000" dirty="0"/>
          </a:p>
        </p:txBody>
      </p:sp>
      <p:pic>
        <p:nvPicPr>
          <p:cNvPr id="5" name="Content Placeholder 4" descr="A cartoon of a brain&#10;&#10;Description automatically generated">
            <a:extLst>
              <a:ext uri="{FF2B5EF4-FFF2-40B4-BE49-F238E27FC236}">
                <a16:creationId xmlns:a16="http://schemas.microsoft.com/office/drawing/2014/main" id="{FC51FA21-CB9E-3179-8198-03F639CDAFCB}"/>
              </a:ext>
            </a:extLst>
          </p:cNvPr>
          <p:cNvPicPr>
            <a:picLocks noChangeAspect="1"/>
          </p:cNvPicPr>
          <p:nvPr/>
        </p:nvPicPr>
        <p:blipFill rotWithShape="1">
          <a:blip r:embed="rId2">
            <a:extLst>
              <a:ext uri="{28A0092B-C50C-407E-A947-70E740481C1C}">
                <a14:useLocalDpi xmlns:a14="http://schemas.microsoft.com/office/drawing/2010/main" val="0"/>
              </a:ext>
            </a:extLst>
          </a:blip>
          <a:srcRect t="1308" r="3" b="8131"/>
          <a:stretch/>
        </p:blipFill>
        <p:spPr>
          <a:xfrm>
            <a:off x="-9886" y="10"/>
            <a:ext cx="7572605" cy="6857990"/>
          </a:xfrm>
          <a:prstGeom prst="rect">
            <a:avLst/>
          </a:prstGeom>
        </p:spPr>
      </p:pic>
      <p:sp>
        <p:nvSpPr>
          <p:cNvPr id="3" name="TextBox 2">
            <a:extLst>
              <a:ext uri="{FF2B5EF4-FFF2-40B4-BE49-F238E27FC236}">
                <a16:creationId xmlns:a16="http://schemas.microsoft.com/office/drawing/2014/main" id="{8894B43C-6219-4D81-756E-388034D1C4BA}"/>
              </a:ext>
            </a:extLst>
          </p:cNvPr>
          <p:cNvSpPr txBox="1"/>
          <p:nvPr/>
        </p:nvSpPr>
        <p:spPr>
          <a:xfrm>
            <a:off x="277091" y="6160655"/>
            <a:ext cx="1477818" cy="369332"/>
          </a:xfrm>
          <a:prstGeom prst="rect">
            <a:avLst/>
          </a:prstGeom>
          <a:noFill/>
        </p:spPr>
        <p:txBody>
          <a:bodyPr wrap="square" rtlCol="0">
            <a:spAutoFit/>
          </a:bodyPr>
          <a:lstStyle/>
          <a:p>
            <a:r>
              <a:rPr lang="en-CA" dirty="0"/>
              <a:t>Dall-E</a:t>
            </a:r>
          </a:p>
        </p:txBody>
      </p:sp>
    </p:spTree>
    <p:extLst>
      <p:ext uri="{BB962C8B-B14F-4D97-AF65-F5344CB8AC3E}">
        <p14:creationId xmlns:p14="http://schemas.microsoft.com/office/powerpoint/2010/main" val="185605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E30B-E319-E68E-31F5-2D73CBBD1AD3}"/>
              </a:ext>
            </a:extLst>
          </p:cNvPr>
          <p:cNvSpPr>
            <a:spLocks noGrp="1"/>
          </p:cNvSpPr>
          <p:nvPr>
            <p:ph type="title"/>
          </p:nvPr>
        </p:nvSpPr>
        <p:spPr>
          <a:xfrm>
            <a:off x="838200" y="557188"/>
            <a:ext cx="10515600" cy="1133499"/>
          </a:xfrm>
        </p:spPr>
        <p:txBody>
          <a:bodyPr>
            <a:normAutofit/>
          </a:bodyPr>
          <a:lstStyle/>
          <a:p>
            <a:pPr algn="ctr"/>
            <a:r>
              <a:rPr lang="en-CA" sz="5200"/>
              <a:t>Machine Learning Basics</a:t>
            </a:r>
          </a:p>
        </p:txBody>
      </p:sp>
      <p:graphicFrame>
        <p:nvGraphicFramePr>
          <p:cNvPr id="4" name="Content Placeholder 3">
            <a:extLst>
              <a:ext uri="{FF2B5EF4-FFF2-40B4-BE49-F238E27FC236}">
                <a16:creationId xmlns:a16="http://schemas.microsoft.com/office/drawing/2014/main" id="{C098C0BC-7E74-2331-93AA-CBEB1ECA313B}"/>
              </a:ext>
            </a:extLst>
          </p:cNvPr>
          <p:cNvGraphicFramePr>
            <a:graphicFrameLocks noGrp="1"/>
          </p:cNvGraphicFramePr>
          <p:nvPr>
            <p:ph idx="1"/>
            <p:extLst>
              <p:ext uri="{D42A27DB-BD31-4B8C-83A1-F6EECF244321}">
                <p14:modId xmlns:p14="http://schemas.microsoft.com/office/powerpoint/2010/main" val="400874765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395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E48A7-3764-0CA5-9ACC-D01A963FC32B}"/>
              </a:ext>
            </a:extLst>
          </p:cNvPr>
          <p:cNvSpPr>
            <a:spLocks noGrp="1"/>
          </p:cNvSpPr>
          <p:nvPr>
            <p:ph type="title"/>
          </p:nvPr>
        </p:nvSpPr>
        <p:spPr/>
        <p:txBody>
          <a:bodyPr/>
          <a:lstStyle/>
          <a:p>
            <a:r>
              <a:rPr lang="en-CA" dirty="0"/>
              <a:t>Challenging Panic Narrative </a:t>
            </a:r>
          </a:p>
        </p:txBody>
      </p:sp>
      <p:pic>
        <p:nvPicPr>
          <p:cNvPr id="6" name="Content Placeholder 5">
            <a:extLst>
              <a:ext uri="{FF2B5EF4-FFF2-40B4-BE49-F238E27FC236}">
                <a16:creationId xmlns:a16="http://schemas.microsoft.com/office/drawing/2014/main" id="{82511047-85AB-4C7B-FFB9-9614855BFEE0}"/>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b="4100"/>
          <a:stretch/>
        </p:blipFill>
        <p:spPr>
          <a:xfrm flipH="1">
            <a:off x="6096001" y="1619191"/>
            <a:ext cx="4524041" cy="4338562"/>
          </a:xfrm>
        </p:spPr>
      </p:pic>
      <p:sp>
        <p:nvSpPr>
          <p:cNvPr id="3" name="Slide Number Placeholder 2">
            <a:extLst>
              <a:ext uri="{FF2B5EF4-FFF2-40B4-BE49-F238E27FC236}">
                <a16:creationId xmlns:a16="http://schemas.microsoft.com/office/drawing/2014/main" id="{871E88E8-945C-C15F-7CB5-9277B824D534}"/>
              </a:ext>
              <a:ext uri="{C183D7F6-B498-43B3-948B-1728B52AA6E4}">
                <adec:decorative xmlns:adec="http://schemas.microsoft.com/office/drawing/2017/decorative" val="1"/>
              </a:ext>
            </a:extLst>
          </p:cNvPr>
          <p:cNvSpPr>
            <a:spLocks noGrp="1"/>
          </p:cNvSpPr>
          <p:nvPr>
            <p:ph type="sldNum" sz="quarter" idx="12"/>
          </p:nvPr>
        </p:nvSpPr>
        <p:spPr/>
        <p:txBody>
          <a:bodyPr/>
          <a:lstStyle/>
          <a:p>
            <a:fld id="{5C35FCF4-C3EF-BD43-82E0-05BC237DAD2A}" type="slidenum">
              <a:rPr lang="en-US" smtClean="0"/>
              <a:pPr/>
              <a:t>5</a:t>
            </a:fld>
            <a:endParaRPr lang="en-US" dirty="0"/>
          </a:p>
        </p:txBody>
      </p:sp>
      <p:sp>
        <p:nvSpPr>
          <p:cNvPr id="7" name="TextBox 6">
            <a:extLst>
              <a:ext uri="{FF2B5EF4-FFF2-40B4-BE49-F238E27FC236}">
                <a16:creationId xmlns:a16="http://schemas.microsoft.com/office/drawing/2014/main" id="{2FE364B9-892B-42A9-A648-CC6FEEF83C78}"/>
              </a:ext>
              <a:ext uri="{C183D7F6-B498-43B3-948B-1728B52AA6E4}">
                <adec:decorative xmlns:adec="http://schemas.microsoft.com/office/drawing/2017/decorative" val="0"/>
              </a:ext>
            </a:extLst>
          </p:cNvPr>
          <p:cNvSpPr txBox="1"/>
          <p:nvPr/>
        </p:nvSpPr>
        <p:spPr>
          <a:xfrm>
            <a:off x="790243" y="1572480"/>
            <a:ext cx="4572000" cy="4524315"/>
          </a:xfrm>
          <a:prstGeom prst="rect">
            <a:avLst/>
          </a:prstGeom>
          <a:noFill/>
        </p:spPr>
        <p:txBody>
          <a:bodyPr wrap="square">
            <a:spAutoFit/>
          </a:bodyPr>
          <a:lstStyle/>
          <a:p>
            <a:pPr lvl="0"/>
            <a:r>
              <a:rPr lang="en-CA" sz="3200" dirty="0"/>
              <a:t>“Today we are facing a new sort of plague, one that threatens our minds more than our bodies. </a:t>
            </a:r>
            <a:r>
              <a:rPr lang="en-CA" sz="3200" dirty="0" err="1"/>
              <a:t>ChatGPT</a:t>
            </a:r>
            <a:r>
              <a:rPr lang="en-CA" sz="3200" dirty="0"/>
              <a:t>, the artificial intelligence chat bot that can write college-level essays, is going viral” (Weissman, 2023).</a:t>
            </a:r>
            <a:endParaRPr lang="en-US" sz="3200" dirty="0"/>
          </a:p>
        </p:txBody>
      </p:sp>
      <p:sp>
        <p:nvSpPr>
          <p:cNvPr id="5" name="TextBox 4">
            <a:extLst>
              <a:ext uri="{FF2B5EF4-FFF2-40B4-BE49-F238E27FC236}">
                <a16:creationId xmlns:a16="http://schemas.microsoft.com/office/drawing/2014/main" id="{9BEDA2C7-C817-4E5E-BF37-40C2F000BFCD}"/>
              </a:ext>
              <a:ext uri="{C183D7F6-B498-43B3-948B-1728B52AA6E4}">
                <adec:decorative xmlns:adec="http://schemas.microsoft.com/office/drawing/2017/decorative" val="1"/>
              </a:ext>
            </a:extLst>
          </p:cNvPr>
          <p:cNvSpPr txBox="1"/>
          <p:nvPr/>
        </p:nvSpPr>
        <p:spPr>
          <a:xfrm>
            <a:off x="9407339" y="5317624"/>
            <a:ext cx="1264023" cy="369332"/>
          </a:xfrm>
          <a:prstGeom prst="rect">
            <a:avLst/>
          </a:prstGeom>
          <a:noFill/>
        </p:spPr>
        <p:txBody>
          <a:bodyPr wrap="square" rtlCol="0">
            <a:spAutoFit/>
          </a:bodyPr>
          <a:lstStyle/>
          <a:p>
            <a:r>
              <a:rPr lang="en-CA" dirty="0">
                <a:solidFill>
                  <a:srgbClr val="002060"/>
                </a:solidFill>
              </a:rPr>
              <a:t>Dall-E</a:t>
            </a:r>
          </a:p>
        </p:txBody>
      </p:sp>
    </p:spTree>
    <p:extLst>
      <p:ext uri="{BB962C8B-B14F-4D97-AF65-F5344CB8AC3E}">
        <p14:creationId xmlns:p14="http://schemas.microsoft.com/office/powerpoint/2010/main" val="2523825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69A631E-A8BC-4754-8F8F-3B44A0317287}"/>
              </a:ext>
            </a:extLst>
          </p:cNvPr>
          <p:cNvSpPr txBox="1"/>
          <p:nvPr/>
        </p:nvSpPr>
        <p:spPr>
          <a:xfrm>
            <a:off x="836680" y="461818"/>
            <a:ext cx="6002110" cy="5672283"/>
          </a:xfrm>
          <a:prstGeom prst="rect">
            <a:avLst/>
          </a:prstGeom>
        </p:spPr>
        <p:txBody>
          <a:bodyPr vert="horz" lIns="91440" tIns="45720" rIns="91440" bIns="45720" rtlCol="0">
            <a:noAutofit/>
          </a:bodyPr>
          <a:lstStyle/>
          <a:p>
            <a:pPr>
              <a:lnSpc>
                <a:spcPct val="90000"/>
              </a:lnSpc>
              <a:spcAft>
                <a:spcPts val="600"/>
              </a:spcAft>
            </a:pPr>
            <a:r>
              <a:rPr lang="en-US" sz="2300" dirty="0"/>
              <a:t>“Ableism is a set of beliefs, processes and practices that produce – based  on abilities one exhibits or values –a  particular understanding of oneself, one’s body and one’s relationship with others of humanity, other species and the environment, and includes how one is judged by others” (Wolbring 2008).</a:t>
            </a:r>
          </a:p>
          <a:p>
            <a:pPr indent="-228600">
              <a:lnSpc>
                <a:spcPct val="90000"/>
              </a:lnSpc>
              <a:spcAft>
                <a:spcPts val="600"/>
              </a:spcAft>
              <a:buFont typeface="Arial" panose="020B0604020202020204" pitchFamily="34" charset="0"/>
              <a:buChar char="•"/>
            </a:pPr>
            <a:endParaRPr lang="en-US" sz="2300" dirty="0"/>
          </a:p>
          <a:p>
            <a:pPr>
              <a:lnSpc>
                <a:spcPct val="90000"/>
              </a:lnSpc>
              <a:spcAft>
                <a:spcPts val="600"/>
              </a:spcAft>
            </a:pPr>
            <a:r>
              <a:rPr lang="en-US" sz="2300" dirty="0"/>
              <a:t>“Ableism’s psychological, social, economic, cultural character normatively privileges able-</a:t>
            </a:r>
            <a:r>
              <a:rPr lang="en-US" sz="2300" dirty="0" err="1"/>
              <a:t>bodiesness</a:t>
            </a:r>
            <a:r>
              <a:rPr lang="en-US" sz="2300" dirty="0"/>
              <a:t>; promotes smooth form of personhood and smooth health; create space fit for normative citizens; encourages an institutional bias towards autonomous, independent bodies; and lend support to the economic and material dependence on neoliberal and hyper-capitalist form of production” (Goodley, 2014).</a:t>
            </a:r>
          </a:p>
        </p:txBody>
      </p:sp>
      <p:pic>
        <p:nvPicPr>
          <p:cNvPr id="3" name="Picture 2" descr="A picture containing metalware&#10;&#10;Description automatically generated">
            <a:extLst>
              <a:ext uri="{FF2B5EF4-FFF2-40B4-BE49-F238E27FC236}">
                <a16:creationId xmlns:a16="http://schemas.microsoft.com/office/drawing/2014/main" id="{2AC9B8E5-4543-2E7C-E921-7537E167179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7921" r="9280"/>
          <a:stretch/>
        </p:blipFill>
        <p:spPr>
          <a:xfrm>
            <a:off x="7199440" y="10"/>
            <a:ext cx="4992560" cy="6857990"/>
          </a:xfrm>
          <a:prstGeom prst="rect">
            <a:avLst/>
          </a:prstGeom>
          <a:effectLst/>
        </p:spPr>
      </p:pic>
      <p:sp>
        <p:nvSpPr>
          <p:cNvPr id="4" name="TextBox 3">
            <a:extLst>
              <a:ext uri="{FF2B5EF4-FFF2-40B4-BE49-F238E27FC236}">
                <a16:creationId xmlns:a16="http://schemas.microsoft.com/office/drawing/2014/main" id="{8A85A94F-E92D-BFBF-F681-83EE57519096}"/>
              </a:ext>
            </a:extLst>
          </p:cNvPr>
          <p:cNvSpPr txBox="1"/>
          <p:nvPr/>
        </p:nvSpPr>
        <p:spPr>
          <a:xfrm>
            <a:off x="7199440" y="6375112"/>
            <a:ext cx="1477818" cy="369332"/>
          </a:xfrm>
          <a:prstGeom prst="rect">
            <a:avLst/>
          </a:prstGeom>
          <a:noFill/>
        </p:spPr>
        <p:txBody>
          <a:bodyPr wrap="square" rtlCol="0">
            <a:spAutoFit/>
          </a:bodyPr>
          <a:lstStyle/>
          <a:p>
            <a:r>
              <a:rPr lang="en-CA" dirty="0">
                <a:solidFill>
                  <a:schemeClr val="bg1"/>
                </a:solidFill>
              </a:rPr>
              <a:t>Dall-E</a:t>
            </a:r>
          </a:p>
        </p:txBody>
      </p:sp>
    </p:spTree>
    <p:extLst>
      <p:ext uri="{BB962C8B-B14F-4D97-AF65-F5344CB8AC3E}">
        <p14:creationId xmlns:p14="http://schemas.microsoft.com/office/powerpoint/2010/main" val="1420295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02D3-0957-4634-8D63-13A8D6B4D3C9}"/>
              </a:ext>
            </a:extLst>
          </p:cNvPr>
          <p:cNvSpPr>
            <a:spLocks noGrp="1"/>
          </p:cNvSpPr>
          <p:nvPr>
            <p:ph type="title"/>
          </p:nvPr>
        </p:nvSpPr>
        <p:spPr>
          <a:xfrm>
            <a:off x="399857" y="15015"/>
            <a:ext cx="10599576" cy="3145435"/>
          </a:xfrm>
        </p:spPr>
        <p:txBody>
          <a:bodyPr lIns="91440" tIns="45720" rIns="91440" bIns="45720" anchor="ctr" anchorCtr="0">
            <a:normAutofit/>
          </a:bodyPr>
          <a:lstStyle/>
          <a:p>
            <a:r>
              <a:rPr lang="en-CA" sz="5200" dirty="0">
                <a:solidFill>
                  <a:schemeClr val="tx1"/>
                </a:solidFill>
              </a:rPr>
              <a:t>Ableism highlights how many groups have been constructed as lesser</a:t>
            </a:r>
          </a:p>
        </p:txBody>
      </p:sp>
      <p:graphicFrame>
        <p:nvGraphicFramePr>
          <p:cNvPr id="20" name="Text Placeholder 9">
            <a:extLst>
              <a:ext uri="{FF2B5EF4-FFF2-40B4-BE49-F238E27FC236}">
                <a16:creationId xmlns:a16="http://schemas.microsoft.com/office/drawing/2014/main" id="{8AFDEC2E-3895-46D3-99BB-44B088525D33}"/>
              </a:ext>
              <a:ext uri="{C183D7F6-B498-43B3-948B-1728B52AA6E4}">
                <adec:decorative xmlns:adec="http://schemas.microsoft.com/office/drawing/2017/decorative" val="1"/>
              </a:ext>
            </a:extLst>
          </p:cNvPr>
          <p:cNvGraphicFramePr>
            <a:graphicFrameLocks noGrp="1"/>
          </p:cNvGraphicFramePr>
          <p:nvPr>
            <p:ph idx="1"/>
          </p:nvPr>
        </p:nvGraphicFramePr>
        <p:xfrm>
          <a:off x="887767" y="1828800"/>
          <a:ext cx="10469081" cy="4021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2B69BD0-7FDB-4725-8051-C62B2DFF489F}"/>
              </a:ext>
            </a:extLst>
          </p:cNvPr>
          <p:cNvSpPr txBox="1"/>
          <p:nvPr/>
        </p:nvSpPr>
        <p:spPr>
          <a:xfrm>
            <a:off x="548640" y="5701085"/>
            <a:ext cx="9788056" cy="1064650"/>
          </a:xfrm>
          <a:prstGeom prst="rect">
            <a:avLst/>
          </a:prstGeom>
          <a:noFill/>
        </p:spPr>
        <p:txBody>
          <a:bodyPr wrap="square" rtlCol="0">
            <a:spAutoFit/>
          </a:bodyPr>
          <a:lstStyle/>
          <a:p>
            <a:pPr marL="304800" indent="-304800">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For more information see </a:t>
            </a:r>
            <a:r>
              <a:rPr lang="en-US" dirty="0" err="1"/>
              <a:t>Dolmage</a:t>
            </a:r>
            <a:r>
              <a:rPr lang="en-US" dirty="0"/>
              <a:t>, J. (2017). </a:t>
            </a:r>
            <a:r>
              <a:rPr lang="en-US" i="1" dirty="0"/>
              <a:t>Academic ableism: Disability and higher education</a:t>
            </a:r>
            <a:r>
              <a:rPr lang="en-US" dirty="0"/>
              <a:t>. University of Michigan Press. http://www.jstor.org.ezproxy.lib.ucalgary.ca/stable/j.ctvr33d50</a:t>
            </a:r>
          </a:p>
          <a:p>
            <a:endParaRPr lang="en-CA" dirty="0"/>
          </a:p>
        </p:txBody>
      </p:sp>
    </p:spTree>
    <p:extLst>
      <p:ext uri="{BB962C8B-B14F-4D97-AF65-F5344CB8AC3E}">
        <p14:creationId xmlns:p14="http://schemas.microsoft.com/office/powerpoint/2010/main" val="660814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12877DD3-EAD2-434E-9C6C-10164753DFFC}"/>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500" kern="1200">
                <a:latin typeface="+mj-lt"/>
                <a:ea typeface="+mj-ea"/>
                <a:cs typeface="+mj-cs"/>
              </a:rPr>
              <a:t>Challenging  Ableism in the Classroom Through Generative AI</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939EBB64-479A-41A8-A742-C86D4423495A}"/>
              </a:ext>
            </a:extLst>
          </p:cNvPr>
          <p:cNvSpPr txBox="1">
            <a:spLocks noGrp="1"/>
          </p:cNvSpPr>
          <p:nvPr>
            <p:ph idx="1"/>
          </p:nvPr>
        </p:nvSpPr>
        <p:spPr>
          <a:xfrm>
            <a:off x="590719" y="2330505"/>
            <a:ext cx="4559425" cy="3979585"/>
          </a:xfrm>
          <a:prstGeom prst="rect">
            <a:avLst/>
          </a:prstGeom>
        </p:spPr>
        <p:txBody>
          <a:bodyPr vert="horz" lIns="91440" tIns="45720" rIns="91440" bIns="45720" rtlCol="0" anchor="ctr">
            <a:normAutofit/>
          </a:bodyPr>
          <a:lstStyle/>
          <a:p>
            <a:pPr marL="0" indent="0">
              <a:buNone/>
            </a:pPr>
            <a:r>
              <a:rPr lang="en-US" sz="2000" dirty="0">
                <a:latin typeface="+mj-lt"/>
              </a:rPr>
              <a:t>Both Generative AI and Universal Design for learning challenging existing teaching and learning practices</a:t>
            </a:r>
            <a:endParaRPr lang="en-US" sz="2000" kern="1200" dirty="0">
              <a:latin typeface="+mn-lt"/>
              <a:ea typeface="+mn-ea"/>
              <a:cs typeface="+mn-cs"/>
            </a:endParaRP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staircase&#10;&#10;Description automatically generated">
            <a:extLst>
              <a:ext uri="{FF2B5EF4-FFF2-40B4-BE49-F238E27FC236}">
                <a16:creationId xmlns:a16="http://schemas.microsoft.com/office/drawing/2014/main" id="{5E536AA1-FC5A-44B5-9CDE-5419BBA1B52D}"/>
              </a:ext>
            </a:extLst>
          </p:cNvPr>
          <p:cNvPicPr>
            <a:picLocks noChangeAspect="1"/>
          </p:cNvPicPr>
          <p:nvPr/>
        </p:nvPicPr>
        <p:blipFill rotWithShape="1">
          <a:blip r:embed="rId3">
            <a:extLst>
              <a:ext uri="{28A0092B-C50C-407E-A947-70E740481C1C}">
                <a14:useLocalDpi xmlns:a14="http://schemas.microsoft.com/office/drawing/2010/main" val="0"/>
              </a:ext>
            </a:extLst>
          </a:blip>
          <a:srcRect r="4" b="3065"/>
          <a:stretch/>
        </p:blipFill>
        <p:spPr>
          <a:xfrm>
            <a:off x="5977788" y="799352"/>
            <a:ext cx="5425410" cy="5259296"/>
          </a:xfrm>
          <a:prstGeom prst="rect">
            <a:avLst/>
          </a:prstGeom>
        </p:spPr>
      </p:pic>
      <p:sp>
        <p:nvSpPr>
          <p:cNvPr id="4" name="TextBox 3">
            <a:extLst>
              <a:ext uri="{FF2B5EF4-FFF2-40B4-BE49-F238E27FC236}">
                <a16:creationId xmlns:a16="http://schemas.microsoft.com/office/drawing/2014/main" id="{12693D31-6F88-1929-01F5-1B6EB3649D4C}"/>
              </a:ext>
              <a:ext uri="{C183D7F6-B498-43B3-948B-1728B52AA6E4}">
                <adec:decorative xmlns:adec="http://schemas.microsoft.com/office/drawing/2017/decorative" val="1"/>
              </a:ext>
            </a:extLst>
          </p:cNvPr>
          <p:cNvSpPr txBox="1"/>
          <p:nvPr/>
        </p:nvSpPr>
        <p:spPr>
          <a:xfrm>
            <a:off x="5685809" y="6058648"/>
            <a:ext cx="1264023" cy="369332"/>
          </a:xfrm>
          <a:prstGeom prst="rect">
            <a:avLst/>
          </a:prstGeom>
          <a:noFill/>
        </p:spPr>
        <p:txBody>
          <a:bodyPr wrap="square" rtlCol="0">
            <a:spAutoFit/>
          </a:bodyPr>
          <a:lstStyle/>
          <a:p>
            <a:r>
              <a:rPr lang="en-CA" dirty="0">
                <a:solidFill>
                  <a:srgbClr val="002060"/>
                </a:solidFill>
              </a:rPr>
              <a:t>Dall-E</a:t>
            </a:r>
          </a:p>
        </p:txBody>
      </p:sp>
    </p:spTree>
    <p:extLst>
      <p:ext uri="{BB962C8B-B14F-4D97-AF65-F5344CB8AC3E}">
        <p14:creationId xmlns:p14="http://schemas.microsoft.com/office/powerpoint/2010/main" val="401498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1FB2F63-DBCD-9940-DFC0-B372AF91CB82}"/>
              </a:ext>
            </a:extLst>
          </p:cNvPr>
          <p:cNvGraphicFramePr>
            <a:graphicFrameLocks noGrp="1"/>
          </p:cNvGraphicFramePr>
          <p:nvPr>
            <p:ph idx="1"/>
            <p:extLst>
              <p:ext uri="{D42A27DB-BD31-4B8C-83A1-F6EECF244321}">
                <p14:modId xmlns:p14="http://schemas.microsoft.com/office/powerpoint/2010/main" val="1212663426"/>
              </p:ext>
            </p:extLst>
          </p:nvPr>
        </p:nvGraphicFramePr>
        <p:xfrm>
          <a:off x="1188062" y="1825625"/>
          <a:ext cx="9356107"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5EE53924-C7FF-2409-1C97-48176DC7EF02}"/>
              </a:ext>
            </a:extLst>
          </p:cNvPr>
          <p:cNvSpPr txBox="1"/>
          <p:nvPr/>
        </p:nvSpPr>
        <p:spPr>
          <a:xfrm>
            <a:off x="5527001" y="6390077"/>
            <a:ext cx="6803543" cy="369332"/>
          </a:xfrm>
          <a:prstGeom prst="rect">
            <a:avLst/>
          </a:prstGeom>
          <a:noFill/>
        </p:spPr>
        <p:txBody>
          <a:bodyPr wrap="square" rtlCol="0">
            <a:spAutoFit/>
          </a:bodyPr>
          <a:lstStyle/>
          <a:p>
            <a:r>
              <a:rPr lang="en-CA" dirty="0"/>
              <a:t>For more information see Holstein &amp; </a:t>
            </a:r>
            <a:r>
              <a:rPr lang="en-CA" dirty="0" err="1"/>
              <a:t>Daroudi</a:t>
            </a:r>
            <a:r>
              <a:rPr lang="en-CA" dirty="0"/>
              <a:t> (2021) and Nave (2020) </a:t>
            </a:r>
          </a:p>
        </p:txBody>
      </p:sp>
    </p:spTree>
    <p:extLst>
      <p:ext uri="{BB962C8B-B14F-4D97-AF65-F5344CB8AC3E}">
        <p14:creationId xmlns:p14="http://schemas.microsoft.com/office/powerpoint/2010/main" val="779158433"/>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1546</TotalTime>
  <Words>1348</Words>
  <Application>Microsoft Office PowerPoint</Application>
  <PresentationFormat>Widescreen</PresentationFormat>
  <Paragraphs>128</Paragraphs>
  <Slides>25</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Google Sans Text</vt:lpstr>
      <vt:lpstr>Proxima Nova</vt:lpstr>
      <vt:lpstr>Office Theme</vt:lpstr>
      <vt:lpstr>AI for Good </vt:lpstr>
      <vt:lpstr>Mapping Today’s Discussion </vt:lpstr>
      <vt:lpstr>Generative Artificial Intelligence isn’t Really Intelligence</vt:lpstr>
      <vt:lpstr>Machine Learning Basics</vt:lpstr>
      <vt:lpstr>Challenging Panic Narrative </vt:lpstr>
      <vt:lpstr>PowerPoint Presentation</vt:lpstr>
      <vt:lpstr>Ableism highlights how many groups have been constructed as lesser</vt:lpstr>
      <vt:lpstr>Challenging  Ableism in the Classroom Through Generative AI</vt:lpstr>
      <vt:lpstr>PowerPoint Presentation</vt:lpstr>
      <vt:lpstr>UDL’s Foundational Principles</vt:lpstr>
      <vt:lpstr>The Affective Network</vt:lpstr>
      <vt:lpstr>The Recognition  Network</vt:lpstr>
      <vt:lpstr>The Strategic Network </vt:lpstr>
      <vt:lpstr>PowerPoint Presentation</vt:lpstr>
      <vt:lpstr>Affective Network Supporting Engagement</vt:lpstr>
      <vt:lpstr>Affective Network Managing Distractions </vt:lpstr>
      <vt:lpstr>Affective Network  Adapt and Persist</vt:lpstr>
      <vt:lpstr>Recognition Network   Multiple Modalities </vt:lpstr>
      <vt:lpstr>Representation – Cognitive Availability </vt:lpstr>
      <vt:lpstr>Representation  Mapping Structures</vt:lpstr>
      <vt:lpstr>Strategic  Learning Expression</vt:lpstr>
      <vt:lpstr>Strategic Learning Tools</vt:lpstr>
      <vt:lpstr>Strategic Planning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for Good</dc:title>
  <dc:creator>Brenda McDermott</dc:creator>
  <cp:lastModifiedBy>Brenda McDermott</cp:lastModifiedBy>
  <cp:revision>3</cp:revision>
  <cp:lastPrinted>2023-11-02T17:57:16Z</cp:lastPrinted>
  <dcterms:created xsi:type="dcterms:W3CDTF">2023-11-01T16:34:25Z</dcterms:created>
  <dcterms:modified xsi:type="dcterms:W3CDTF">2023-11-02T18:36:16Z</dcterms:modified>
</cp:coreProperties>
</file>